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Кратчайшие пути на плоскости: геометрия выбора самого короткого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выбрать самый короткий путь без лишних поворотов.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искать кратчайший путь в геометрии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такие задачи связывают теорему Пифагора, неравенство треугольника и координаты. Они учат сравнивать маршруты, работать с чертежом и находить минимальную длину в разных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двумя точками на плоскости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 — это длина отрезка, который их соединяет. Если путь не ограничен, именно он даёт наименьшую длину между началом и концом.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ломаная с теми же концами состоит из нескольких звеньев, поэтому её длина равна сумме всех участков. Из-за дополнительных поворотов такой маршрут обычно становится длиннее.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лежит в основе большинства школьных задач на минимальную длину. Сначала сравнивают возможные пути, а затем выбирают тот, который не содержит лишних звеньев.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 ломаная: сравнение длины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соединение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двумя точками всегда короче любого обходного пути с теми же концами. Он показывает, какой маршрут возможен без лишних отклонений и поворотов.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добавляют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изгиб ломаной увеличивает её общую длину, потому что путь проходит не по одному направлению, а по нескольким участкам. Поэтому обход почти всегда длиннее прямой.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опирается на неравенство треугольника: сумма двух сторон больше третьей. Значит, путь через промежуточную точку не может быть короче прямого отрезка.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трёх маршрутов между одними и теми же точками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начальная и конечная точки позволяют честно сравнить только форму маршрута и число поворотов.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промежуточных точек, тем длиннее путь; прямое соединение оказывается самым выгодным.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как основа сравнения путей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213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сумма длин двух сторон больше третьей. Это означает, что путь через вершину треугольника всегда длиннее прямого соединения между двумя другими точками.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026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состоит из двух отрезков, его длину можно сравнить с третьей стороной треугольника. Так легко понять, какой вариант короче, не измеряя всё на глаз.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839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не только находить ответ, но и проверять его. Если найденный маршрут короче прямого отрезка без причины, значит, в решении допущена ошибка.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длины пути в школьных задачах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задачах длину пути находят по-разному: всё зависит от того, как задан маршрут и какие данные даны в условии.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путь можно описать разными способами, поэтому важно выбрать подходящий метод вычисления.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между точками на координатной плоскости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0550" y="14015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A и B заданы координатами, расстояние между ними можно вычислить точно. Это особенно удобно, когда на чертеже трудно измерить длину линейкой.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960550" y="26367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Пифагором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основана на теореме Пифагора. Разности координат становятся катетами прямоугольного треугольника, а сам отрезок между точками — его гипотенузой.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550" y="38719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соединяет алгебру и геометрию: координаты подставляют в формулу и получают численный ответ. Это помогает быстро сравнивать несколько маршрутов в одной задаче.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кратчайший путь в геометрической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ограничения и правильно сравнить маршруты.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диагональный отрезок клетки показывает самый короткий переход между её противоположными вершинами.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диагональ часто помогает сократить маршрут по сравнению со ступенчатым ходом.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на клетчатой бумаге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прямого, ступенчатого и диагонального пути по клеткам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модели одинаковые точки могут соединяться разными способами, но лишние повороты почти всегда увеличивают длину.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Ступенчатый маршрут длиннее, а прямой и диагональный дают минимальный результат в этом примере.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и данные из описания слайда.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кратчайший путь проходит не по прямой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появляется препятствие, запретная зона или граница, которую нельзя пересекать. Прямой отрезок между точками уже не подходит как единственный вариант.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Выбирается минимум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все допустимые обходы и находят самый короткий из них. Длина зависит не только от расстояния, но и от условий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обход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распадается на несколько отрезков. Важными становятся точки поворота, касания границы и место, где путь должен изменить направление.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 отражением как способ найти кратчайший путь
</a:t>
            </a:r>
            <a:endParaRPr lang="en-US" sz="2461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Отражаем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конец пути мысленно отражают относительно прямой-границы. Тогда задача с касанием сводится к более простой схеме с симметрией и прямым отрезком между точками.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прямой 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вторую точку с отражённой. Этот отрезок показывает наименьшую длину среди всех путей, которые обязаны коснуться прямой в одной точке.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 исходной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прямой даёт место поворота. Так получают кратчайший маршрут с одним изломом и проверяют, что он соответствует условию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решения задач на кратчайший путь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вида задачи, наличия ограничений и требуемой точности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ограничение, тем важнее геометрическое построение и проверка минимальности.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способов решения задач на кратчайший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80190"/>
            <a:ext cx="309900" cy="24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в жизни и технике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навигаторы сравнивают маршруты по длине, времени и числу поворотов. Геометрический подход помогает понять, почему самый короткий путь не всегда самый удобный.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роботов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Роботам нужно двигаться по безопасной траектории, обходя препятствия. Для этого заранее сравнивают возможные пути и выбирают наиболее короткий из допустимых.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развязки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дорог важно уменьшить длину трассы и избежать лишних пересечений. Кратчайшие пути помогают выбирать более рациональную схему движения.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персонажи и объекты перемещаются по карте с препятствиями. Алгоритмы ищут кратчайший маршрут, чтобы движение выглядело быстрым и естественным.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длина пути часто означает меньшее время, расхода энергии и числа остановок. Поэтому геометрическое сравнение маршрутов полезно не только в учебнике.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кратчайшего маршрута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задаче важна не только длина отрезка, но и то, можно ли пройти по нему без нарушения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решение сильнее всего влияет исходное расстояние, но ограничения и форма движения тоже заметно меняют ответ.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и данные из описания слайда.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кратчайший путь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отрезок и ломаную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прямой путь сравнивают с маршрутом, где есть повороты, как будто их длина одинакова. На самом деле каждый дополнительный излом увеличивает общую длину.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складывают звенья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длины ломаной нужно добавить все её части. Если пропустить хотя бы одно звено, ответ получится меньше настоящего.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Запретная область или препятствие могут полностью изменить решение. Если не учесть границу, выбранный маршрут окажется неверным даже при правильных вычислениях.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координатной плоскости нужна формула расстояния, а не просто разность координат. Особенно важно правильно определить катеты прямоугольного треугольника.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координаты, единицы измерения и масштаб чертежа. Проверка построения и повторное сравнение маршрутов помогают избежать такой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ответа в геометрической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допустимых маршрутов и выбора наименьшей длины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8337" y="3032075"/>
            <a:ext cx="222750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математики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находить длины отрезков в прямоугольном треугольнике. Именно поэтому формула расстояния на координатной плоскости связана с геометрией, а не только с вычислениями.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задают числа, а числа помогают сравнивать маршруты без измерения линейкой. Это удобно, когда задача дана в координатах или на клетчатой бумаге.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помогает увидеть точки поворота, границы и возможные обходы. Иногда уже само построение подсказывает, какой маршрут короче остальных.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показывает, что путь через промежуточную точку не короче прямого отрезка. Это одно из главных доказательств в таких задачах.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и 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нужны аккуратные расчёты, работа с корнями и сравнение чисел. Так геометрия соединяется с алгеброй в одной школьной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 на плоскости: 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ограничений нет, самый короткий путь — отрезок. Когда есть препятствия или границы, помогают неравенство треугольника, формула расстояния и симметрия.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2026-06-03T09:54:20Z</dcterms:created>
  <dcterms:modified xsi:type="dcterms:W3CDTF">2026-06-03T09:54:20Z</dcterms:modified>
</cp:coreProperties>
</file>