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устройства и важнейших принципов парламентской демократии в зарубежных странах.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демократия: основные черты и современное значение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институты появились в Европе в Средние века, особенно в Англии. Значимые события — Великая хартия вольностей 1215 года и «Славная революция» 1688 года — заложили фундамент современной демократии, распространившихся по миру в XIX–XX веках.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возникновения парламентской демократии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реализуют свои права через выбор депутатов, которые представляют их интересы в законодательных органах.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принятия решений требуется большинство голосов, при этом гарантируется защита прав меньшинств и соблюдение правовых норм.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Исполнительная власть в парламентской демократии подотчетна парламенту, что обеспечивает прозрачность и ответственность правительства перед народом.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парламентской демократии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делится на законодательную, исполнительную и судебную ветви. Правительство подотчетно парламенту и контролируется им через запросы и голосования.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плюрализм и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партий и многопартийность обеспечивают выбор гражданам. Свободные, честные выборы формируют легитимную власть и стимулируют политическую состязательность.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принципы парламентской демократии
</a:t>
            </a:r>
            <a:endParaRPr lang="en-US" sz="29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государства, будь то монарх или президент, обычно выполняет представительские и церемониальные функции.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состоит из одной или двух палат, реализующих законодательную власть, например, Палата общин и Палата лордов в Великобритании.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Исполнительная власть представлена правительством, формируемым парламентским большинством и отвечающим за управление страной.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система сохраняет независимость и контролирует соблюдение законов и правопорядка.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государственных органов в парламентской системе
</a:t>
            </a:r>
            <a:endParaRPr lang="en-US" sz="26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принимает законы, утверждает бюджет и осуществляет контроль над работой исполнительной власти, обеспечивая юридическую основу функционирования государства.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назначает премьер-министра и кабинет, а также может выразить недоверие правительству, что гарантирует ответственность исполнительной ветви.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Полномочия и влияние парламента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782" y="1527000"/>
            <a:ext cx="4352237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институт демократии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парламентской и президентской систем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системами по ключевым параметрам формирования и контроля власти.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система обеспечивает более жесткий парламентский контроль, тогда как президентская консолидирует власть у главы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Вотум недоверия позволяет парламенту освободить страну от неэффективного правительства посредством вынесения недоверия и его отставки.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Следственные и временные комиссии изучают деятельность правительства, выявляя нарушения и предлагая меры по их устранению.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запросы требуют ответов от исполнительной власти, а публичные слушания обеспечивают прозрачность использования бюджета.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антикоррупционные органы способствуют предотвращению злоупотреблений и укрепляют доверие к власти.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исполнительной властью в парламентской системе
</a:t>
            </a:r>
            <a:endParaRPr lang="en-US" sz="25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формируется партией или коалицией, обладающей поддержкой большинства в парламенте. Их программа определяет основные направления политики и управленческие решения.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парламентского большинства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 на пост премьер-министра выдвигается парламентским большинством и должен получить одобрение парламента для начала формирования кабинета министров.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премьер-министра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назначения премьер-министра формируется кабинет, после чего парламент утверждает программу работы правительства, обеспечивая легитимность его деятельности.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утверждение программы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правительства в парламентской системе
</a:t>
            </a:r>
            <a:endParaRPr lang="en-US" sz="26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Представлена доля ответственности каждой ветви власти в государственном управлении.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распределение функций способствует эффективному управлению и системе сдержек и противовесов.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государственные ресурсы,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между ветвями власти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закона через парламентскую систему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Федеральные и региональные парламентские процедуры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абсолютного большинства означает необходимость переговоров и формирования коалиций для стабильного правительства и эффективного управления.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коалиционные соглашения позволяют вырабатывать компромиссные решения с учетом интересов широкой общественности и укрепляют политическую стабильность.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 парламенте нескольких партий обеспечивает представительство различных интересов и способствует динамичному формированию политического курса.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многопартийности и коалиций в парламентской демократии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СМИ обеспечивают прозрачность парламентских процессов, предоставляя обществу полную информацию и контроль над действиями власти.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дебаты стимулируют вовлечённость граждан в политическую жизнь, способствуя формированию более взвешенных и популярных решений.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массовой информации и общественных дебатов
</a:t>
            </a:r>
            <a:endParaRPr lang="en-US" sz="28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12790"/>
            <a:ext cx="276900" cy="22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права и формы участия в управлении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Всеобщее избирательное право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голоса предоставляется всем гражданам старше 18 лет, обеспечивая равное участие в формировании представительных органов.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депутатам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могут направлять электронные петиции и официальные запросы, влияя на повестку парламента и контролируя его работу.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референдумов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прямого голосования по ключевым вопросам позволяет обществу напрямую участвовать в принятии важных решений.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общественных слушаниях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слушания дают возможность выражать мнение и контролировать законодательный процесс на различных этапах рассмотрения.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52" y="1235525"/>
            <a:ext cx="2698945" cy="3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27" y="1235525"/>
            <a:ext cx="2698945" cy="32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4402" y="1235525"/>
            <a:ext cx="2698945" cy="32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5977" y="1235525"/>
            <a:ext cx="2698945" cy="32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стала родиной современной парламентской системы с двухпалатным парламентом, где традиции и опыт тысячелетий влияют на современную политическую практику.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51825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— истоки парламентаризма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3282300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Бундестаг и Бундесрат формируют законодательную власть в Германии, сочетая интересы федерального центра и земель, что усиливает демократические процессы.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3283550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федеральная парламентская система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114025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парламент представляет интересы более миллиарда граждан, объединяя множество языковых и культурных групп в устойчивую политическую систему.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6115275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— крупнейшая демократия мира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8945750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отличаются широкой вовлечённостью граждан в политику и прозрачностью решения, обеспечивая высокий уровень доверия к институтам.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8947000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и Финляндия — модели открытого парламентаризма
</a:t>
            </a:r>
            <a:endParaRPr lang="en-US" sz="1327" dirty="0"/>
          </a:p>
        </p:txBody>
      </p:sp>
      <p:sp>
        <p:nvSpPr>
          <p:cNvPr id="21" name="Text 9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парламентской демократии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количество парламентских демократий сконцентрировано в Европе, отмечается заметный рост в Азии и Африке за последние десятилетия.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демократия продолжает укреплять позиции как эффективная и адаптивная система управления во многих регионах мира.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Inter-Parliamentary Union,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распространение парламентских демократий
</a:t>
            </a:r>
            <a:endParaRPr lang="en-US" sz="31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026371"/>
            <a:ext cx="5955300" cy="28112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законодательные базы, 2023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парламентских систем: сравнение стран
</a:t>
            </a:r>
            <a:endParaRPr lang="en-US" sz="3059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представлены ключевые параметры парламентских систем: количество палат, статус главы государства, назначение премьер-министра и функции парламентских комиссий.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рассмотренных странах премьер-министр назначается парламентским большинством, при этом статус главы государства варьируется от монарха до президента.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сменяемость власти мирным путём, минимизируя риски политической нестабильности и революций.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Гарантирует прозрачность и подотчётность правительства перед парламентом и гражданами, способствуя демократическому управлению.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Стимулирует участие различных политических сил, учитывая интересы широкой общественности и предотвращая концентрацию власти.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парламентской демократии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кризисы коалиций могут приводить к нестабильности и затруднять эффективное принятие решений.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политического спектра иногда способствует усилению поляризации и конфликтности внутри общества.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компромиссов требует длительных переговоров, что может замедлять законодательный процесс.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коррупции и влияние партийных элит могут подрывать доверие к институтам и снижать эффективность управления.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проблемы парламентских систем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демократия остаётся ключевым механизмом сбалансированного управления, способствуя развитию гражданского общества и защите прав в условиях вызовов XXI века.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парламентской демократии в современном мире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2026-05-07T22:25:52Z</dcterms:created>
  <dcterms:modified xsi:type="dcterms:W3CDTF">2026-05-07T22:25:52Z</dcterms:modified>
</cp:coreProperties>
</file>