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 с помощью разложения на множители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уравнение можно превратить в несколько простых и быстро найти корни.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способ важен в 7 классе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помогает быстрее решать уравнения, упрощать выражения и проверять равенства. Этот приём связан с многочленами, раскрытием скобок и поиском неизвестного, поэтому он нужен почти в каждой теме алгебры дальше.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разложение на множители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 — это представление многочлена в виде произведения двух или нескольких выражений. Такое преобразование делает запись короче и помогает увидеть структуру уравнения.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преобразования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уравнение записано в виде произведения, часто появляется форма A·B=0. Тогда можно отдельно рассматривать каждый множитель и искать значения переменной, которые обращают его в ноль.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уравнений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x²−9 можно записать как (x−3) (x+3), а 2x²+6x — как 2x(x+3). В обоих случаях исходное выражение заменяется произведением более простых множителей.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 — это число, при котором значение выражения равно нулю. Поэтому разложение на множители помогает не угадывать ответ, а находить его по чёткой схеме.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корнями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нуля произведения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произведение равно нулю, то хотя бы один из множителей тоже равен нулю. Иначе умножение не даст ноль, поэтому это правило удобно использовать для поиска корней.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первого уравнения получается x=5, из второго — x=−2. Значит, у исходного уравнения два корня, и оба должны быть записаны в ответе.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уравнения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(x−5) (x+2)=0 нужно отдельно рассмотреть оба множителя. Получаем два уравнения: x−5=0 и x+2=0. Каждый из них решается самостоятельно.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применения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уравнение через множители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 преобразования записи до проверки ответа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за скобки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посмотреть, есть ли в каждом слагаемом одинаковая часть: число, буква или степень. Если она повторяется, её можно вынести за скобки и упростить запись.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искать сначала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3x²+6x превращается в 3x(x+2), а 5a−15 — в 5(a−3). После такого шага выражение становится короче, а дальнейшее решение — заметно проще.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удобен в выражениях, где общий множитель не бросается в глаза сразу. Он часто становится первым шагом перед использованием правила нуля произведения.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приём особенно полезен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группировкой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помогает, когда многочлен удобно разбить на пары слагаемых. Сначала внутри каждой пары выделяют общий множитель, а потом ищут общий множитель уже для всей записи.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метода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группировка сработала, нужно правильно объединить слагаемые и не потерять знаки. После преобразования полезно проверить, действительно ли полученные скобки совпадают в обеих частях записи.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полезен, если общий множитель не заметен сразу. Он показывает, как из длинной суммы получить компактное произведение, не меняя значения выражения.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ax+ay+bx+by можно переписать как a(x+y)+b(x+y), а затем как (a+b) (x+y). Так появляется произведение, которое легче использовать при решении уравнений.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разложения встречаются чаще всего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сначала используют самые простые преобразования, а затем переходят к более сложным приёмам.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составляют общий множитель и формулы; группировка и отрицательный множитель нужны реже, но тоже важны.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заданий по теме «Разложение на множители»
</a:t>
            </a:r>
            <a:endParaRPr lang="en-US" sz="10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00" y="2796250"/>
            <a:ext cx="659700" cy="5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81" y="2766113"/>
            <a:ext cx="565162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8481" y="552075"/>
            <a:ext cx="565162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a²−b²=(a−b) (a+b) помогает быстро разложить выражение, если оно состоит из разности двух квадратов. Она часто используется при решении уравнений и упрощении выражений.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(a+b)²=a²+2ab+b² показывает, как выглядит квадрат суммы. Эта формула удобна, когда в многочлене есть квадрат, удвоенное произведение и второй квадрат.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(a−b)²=a²−2ab+b² похожа на предыдущую, но средний член имеет знак минус. Она помогает узнавать и разлагать многочлены без долгих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1996203"/>
            <a:ext cx="4417500" cy="25725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разложения на множители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выражения подсказывает, какой приём разложения выбрать. Это экономит время и снижает риск ошибки.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выражения обычно сразу подсказывает нужный способ. Чем лучше распознан вид многочлена, тем быстрее находится разложение.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приёмы разложения на множители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уравнения, которые удобно раскладывать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квадратный трёхчлен легко раскладывается на множители, уравнение решается без длинных вычислений. Достаточно заметить подходящие числа в свободном члене и коэффициенте при x.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вид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 x+2=0 и x+3=0 получаем корни x=−2 и x=−3. Такой способ особенно удобен, когда коэффициенты небольшие и разложение видно сразу.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результат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x²+5x+6 левую часть можно записать как (x+2) (x+3). После этого остаётся применить правило нуля произведения и рассмотреть каждый множитель отдельно.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произведению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Уравнения, которые сначала нужно преобразовать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Привести к нулю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уравнение удобно записать так, чтобы справа стоял ноль. Это помогает увидеть, можно ли вынести общий множитель или использовать формулы сокращённого умножения.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Разложить левую часть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выражение преобразуют в произведение. Например, x²−4 = (x−2) (x+2), а 2x²−8 сначала записывают как 2(x²−4), чтобы продолжить разложение.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корни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каждый множитель приравнивают к нулю. Так получают все решения: x=2 и x=−2, либо корни, соответствующие исходному уравнению после проверки.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найденных корней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найденный корень нужно подставить в исходное уравнение, а не только в уже преобразованную запись. Это показывает, действительно ли число подходит к задаче.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значение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важна в уравнениях с дробями, корнями и ограничениями на переменную. Она помогает не принять посторонний ответ и не потерять правильное решение.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забыть об ограничениях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левая часть после подстановки обращается в ноль, корень найден верно. Когда получается другое число, значит, при решении допущена ошибка в вычислениях или разложении.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результат с нулём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ошибок при решении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корни и вовремя заметить неточность в преобразованиях.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решении уравнений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возникают на этапе преобразования выражения: именно здесь чаще всего теряются знаки и отдельные корни.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с внимательностью, а не со сложностью темы; значит, аккуратная запись и проверка дают заметный результат.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данным, указанным в материалах урока.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уравнения по шагам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86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уравнение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86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x²−7x+12=0. Видим квадратный трёхчлен, который можно попробовать разложить на два множителя без лишних преобразований.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102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02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исходное уравнение показывает, что x=3 и x=4 действительно подходят. Это подтверждает, что разложение и вычисления выполнены верно.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294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множитель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294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правилу нуля произведения получаем x−3=0 или x−4=0. Теперь каждое уравнение стало линейным и решается отдельно.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698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698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первых равенств находим x=3 и x=4. Оба значения нужно сохранить, потому что каждое из них делает произведение равным нулю.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1890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1890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Представляем левую часть как (x−3) (x−4). Такое разложение удобно, потому что числа 3 и 4 в сумме дают 7, а в произведении — 12.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 самопроверки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уравнение, разложение и ответ. Во всех примерах решение основано на нулях множителей.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решаются через разложение на множители, а затем — через приравнивание каждого множителя к нулю.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разложение на множители встречается в задачах
</a:t>
            </a:r>
            <a:endParaRPr lang="en-US" sz="2447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которую удобно переписать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площадь разложение помогает увидеть скрытую структуру выражения. Если площадь прямоугольника записана как x²−9, её можно представить как (x−3) (x+3) и сразу понять, какие стороны могли дать такой результат.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неизвестная сторона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задаче нужно найти длину стороны или составить выражение для периметра, разложение упрощает запись. Оно показывает, как одно сложное выражение превращается в произведение удобных множителей и делает ответ нагляднее.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разложение помогает особенно сильно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менее очевиден ответ, тем полезнее сначала преобразовать выражение в произведение. Это экономит время и делает решение более прозрачным.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важен там, где нельзя сразу увидеть корни: для квадратных трёхчленов, разности квадратов и многочленов с несколькими слагаемыми.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типам заданий из темы урока.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открывает путь к решению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переводит уравнение на понятный язык произведений. Если применять общий множитель, группировку и формулы сокращённого умножения, корни находятся быстрее, а проверка защищает от ошибок.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2026-05-29T20:38:49Z</dcterms:created>
  <dcterms:modified xsi:type="dcterms:W3CDTF">2026-05-29T20:38:49Z</dcterms:modified>
</cp:coreProperties>
</file>