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лет в истории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что было раньше, а что позже, по датам и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считать время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считать время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 смену дня и ночи, месяцы Луны и времена года. Счёт времени помогает жить по порядку: сеять, путешествовать, праздновать и бережно вести записи о прошлом.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это время, за которое Земля делает один круг вокруг Солнца. Обычно в нём 365 дней, а раз в несколько лет бывает 366.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объединяет 100 лет. Когда мы говорим о веке, мы сразу понимаем большой отрезок времени, а не один отдельный год.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Тысячелетие — это 1000 лет. Это очень длинный промежуток, на котором удобно видеть, как меняются города, страны и жизнь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год, век и тысячелетие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дату события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только год, если важно назвать время события в целом. Так удобно говорить о войне, открытии или важном решении.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ноября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может включать день, месяц и год. Тогда событие легко отличить от других и точно поставить на ленту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года, если речь идёт о хорошо известном событии. Историкам всё равно важно знать его место среди других дат.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нашей эры и наша эра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25" y="1258850"/>
            <a:ext cx="422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делят время на две большие части: до нашей эры и нашу эру. Эти слова помогают сразу понять, к какой стороне времени относится событие.
</a:t>
            </a:r>
            <a:endParaRPr lang="en-US" sz="1422" dirty="0"/>
          </a:p>
        </p:txBody>
      </p:sp>
      <p:sp>
        <p:nvSpPr>
          <p:cNvPr id="10" name="Text 3"/>
          <p:cNvSpPr txBox="1"/>
          <p:nvPr/>
        </p:nvSpPr>
        <p:spPr>
          <a:xfrm>
            <a:off x="4653295" y="1258850"/>
            <a:ext cx="422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ними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 годом до нашей эры и 1 годом нашей эры нет нулевого года. Переход получается как у лестницы: одна ступенька, а потом сразу следующая.
</a:t>
            </a:r>
            <a:endParaRPr lang="en-US" sz="14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счёте лет нет нулевого года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Систему придумали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лет появился не тогда, когда происходили сами события, а гораздо позже. Поэтому люди начали отсчитывать годы от выбранного рубежа, а не от нуля.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календарном счёте нет отдельного нулевого года. После 1 года до нашей эры сразу начинается 1 год нашей эры — без остановки.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удобнее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путаться в датах и быстрее определять порядок событий. Главное — внимательно смотреть, к какой части счёта лет относится число.
</a:t>
            </a:r>
            <a:endParaRPr lang="en-US" sz="13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весь 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век, нужно смотреть на число целиком. Важно не только начало года, но и его место в общем счёте столетий.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 относится к XV веку, потому что он входит в пятнадцатое столетие. 2001 год — это уже XXI век, а не двадцатый.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короткие примеры и яркие подсказки. Если рядом есть несколько дат, легче сразу увидеть, какой век им соответствует.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век по году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промежуток между датами, нужно вычесть более раннюю дату из более поздней. Особенно важно не ошибиться, если годы относятся к разным частям счёта лет.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 года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между 1812 и 1945 годом.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 датам 1812 и 1945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помогает не путаться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помогает не путаться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 события по порядку, обычно слева направо. Сразу видно, что произошло раньше, а что случилось позже.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ней можно отмечать годы, века и важные события. Тогда даты не скачут в голове, а стоят аккуратно на своих местах.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лента времени — очень наглядный помощник. Она превращает сложные даты в понятную дорожку из событий.
</a:t>
            </a:r>
            <a:endParaRPr lang="en-US" sz="14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истории важны точные даты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дата помогает не перепутать похожие события. Если известно число, месяц и год, историк может рассказать о прошлом намного аккуратнее.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помогают проверять, что произошло раньше, а что позже. Без них легко запутаться, как в шкафу, где все вещи лежат не на своих полках.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нужны для праздников, дней рождения и памятных событий. Благодаря им люди помнят важные моменты своей жизни и жизни страны.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видно, когда появились открытия, законы и большие перемены. Они помогают собрать прошлое в понятную и аккуратную картину.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древнего счёта времени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первый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люди смотрели, где встаёт и садится Солнце, и по его пути понимали, когда начинается утро, полдень и вечер. По тени от палки можно было заметить, как движется время, словно невидимый путешественник.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её круги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люди наблюдали Луну: она меняла форму, и по этим переменам удобнее было считать месяцы. Такой природный календарь помогал запоминать повторяющиеся дни, праздники и работы, которые нужно было делать вовремя.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 древний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особенно внимательно следили за разливами Нила. Когда вода приходила в поля, это подсказывало, что наступает важное время для земледелия. Так наблюдения за природой помогали людям строить свой древний календарь.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юлианскому календарю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и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реформы римляне пользовались календарём, в котором месяцы и дни часто не совпадали с движением Солнца. Из-за этого считать время было неудобно.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год до нашей эры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ввёл новый календарь. Он помог сделать год более ровным и понятным для жителей Рима.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счёта дней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Юлианский календарь стал важным шагом в истории. Люди получили более удобный способ отмечать месяцы, праздники и важные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по которому живут сегодня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1582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 появился, чтобы счёт дней стал точнее. Его ввели в 1582 году, и он постепенно распространился во многих странах. Для людей это означало более надёжный порядок в годах, месяцах и датах.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Високосный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календарь не отставал от движения Земли вокруг Солнца, иногда добавляют лишний день. Поэтому раз в четыре года появляется 29 февраля. Такой год называется високосным и помогает календарю не сбиться.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 григорианскому календарю живут во многих странах мира. Мы встречаем его каждый день в школьном расписании, на страницах дневника и в праздничных датах, даже если не замечаем этого.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российской истории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стало одним из самых известных событий древней истории страны. Эта дата помогает понять, как менялись вера, культура и жизнь людей.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стала важным событием средневековой Руси. Она напоминает о времени, когда русские земли защищали свою независимость и объединялись перед общей опасностью.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в космос открыл новую страницу истории. Эта дата показывает, как далеко шагнула наука и каким смелым может быть человек.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легче запоминать годы и 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в одном веке 100 лет, а в одном тысячелетии 1000 лет. Если это выучить, многие задания сразу становятся понятнее.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год целиком, а не только на первые цифры. Например, 1492 год относится к XV веку, потому что века считают не как номера на домах.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рисовать стрелки, подписи и короткие примеры. Когда правило повторяется на ленте времени, оно запоминается быстрее и уже не убегает из головы.
</a:t>
            </a:r>
            <a:endParaRPr lang="en-US" sz="13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год и век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видят число и сразу называют век, не проверив его внимательно. Но век — это сто лет, поэтому важно смотреть на весь год целиком.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XIX век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1900 относится к XIX веку, а не к XX. Такая ошибка встречается часто, потому что граница веков кажется хитрой и немного упрямой.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в порядке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смотреть на даты внимательно, легко перепутать, что было раньше, а что позже. Лента времени помогает не спорить с числами и не путаться.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работать с датами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работать с датами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это век?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встречается чаще всего. Нужно определить, к какому столетию относится год, и проверить ответ по правилу, чтобы не ошибиться на одной цифре.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раньше?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сравнить две даты и посмотреть их порядок. Лента времени и стрелки помогают сразу увидеть, какое событие стоит левее, а значит, произошло раньше.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лет прошло?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разницу между датами, обычно вычитают один год из другого. Если события относятся к разным частям счёта лет, нужно считать особенно аккуратно.
</a:t>
            </a:r>
            <a:endParaRPr lang="en-US" sz="14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дни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лет помогает помнить, когда наступает день рождения, Новый год или другой праздник. Без него легко перепутать даты и прийти на торжество слишком рано.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вещей и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нужен, чтобы узнавать возраст книги, здания, города или памятника. Так мы понимаем, как долго что-то существует и сколько у него истории.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даты записаны точно, становится проще планировать дела, сравнивать события и не путать прошлое с настоящим. Время любит порядок, хоть и умеет бежать очень быстро.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счёт лет нужен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как остановки на дороге времени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похожа на указатель на длинной дороге. Она показывает, где именно произошло событие, и помогает не потеряться среди множества лет. Без таких указателей история была бы похожа на прогулку в тумане.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времени есть важные повороты: войны, открытия, праздники и изобретения. Они меняют жизнь людей и делают прошлое интересным, как маршрут с неожиданными, но важными остановками.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даты стоят в правильном порядке, становится видно, как одно событие связано с другим. Тогда история читается спокойно и понятно, словно карта с аккуратными отметками.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счёта лет прост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века и тысячелетия помогают не путать события и видеть порядок времени. Лента времени, внимательность и простые правила делают историю понятной, как хорошо пронумерованную дорогу.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2026-05-26T03:48:05Z</dcterms:created>
  <dcterms:modified xsi:type="dcterms:W3CDTF">2026-05-26T03:48:05Z</dcterms:modified>
</cp:coreProperties>
</file>