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развивающееся 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меняется вместе с жизнью, наукой и общением.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язык помогает людям общаться и как он меняется в словах, произношении и грамматике. Эти изменения отражают историю народа, развитие техники и привычки современного общения.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о развитии языка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происходят в языке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меняется быстрее всего: в речи появляются новые слова для новых явлений, а часть старых слов постепенно уходит из активного употребления и сохраняется только в книгах.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изменения происходят гораздо медленнее, чем словарные. Однако в речи закрепляются более удобные формы, которые чаще используются людьми в повседневном общении.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уже известное слово начинает обозначать другой предмет или действие. Так язык экономит средства, а одно слово получает несколько значений, понятных по контексту.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заметны не только в словах, но и в произношении, построении фраз и выборе стиля. Особенно быстро они распространяются в живом разговоре и интернет-общении.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развития русского языка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вырос из древнерусского языка, общего для восточных славян. Со временем он разделился на современные восточнославянские языки и приобрёл собственные особенности.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книжной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Церковнославянский язык обогатил лексику и письменную культуру русского языка. Благодаря ему в речи закрепились многие книжные слова, торжественные выражения и нормы письма.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Петровские реформы ускорили обновление языка, а М. В. Ломоносов и А. С. Пушкин помогли сформировать современный литературный язык, понятный и выразительный.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XX–XXI веках на язык особенно сильно повлияли наука, техника, школа, средства массовой информации и интернет. Именно тогда появилось много новых слов и выражений.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быстро входят в речь школьников и закрепляются в общении, другие остаются кратковременной модой.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новых слов связано с интернетом и цифровой средой; именно она ускоряет распространение лексики.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наблюдений за современной русской речью и интернет-общением, без точной статистики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новые слова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люди часто сокращают слова, упрощают фразы и выбирают более короткие варианты. Такое стремление говорить быстрее делает язык подвижным и удобным в повседневном общении.
</a:t>
            </a:r>
            <a:endParaRPr lang="en-US" sz="1352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на 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язык влияет и мода: некоторые выражения становятся популярными благодаря школе, медиа и интернету. Если слово удобно и понятно, оно надолго остаётся в речи многих людей.
</a:t>
            </a:r>
            <a:endParaRPr lang="en-US" sz="1352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жизни появляются новые предметы и действия, людям нужны точные названия. Поэтому язык постоянно создаёт или заимствует слова, чтобы описывать современный мир без путаницы.
</a:t>
            </a:r>
            <a:endParaRPr lang="en-US" sz="1086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между народами приносит в язык заимствования. Через торговлю, путешествия, книги и интернет в русский язык входят слова, которые обозначают новые реалии или уже известные понятия.
</a:t>
            </a:r>
            <a:endParaRPr lang="en-US" sz="1102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науки, техники и школьных предметов создаёт множество новых понятий. Для них появляются термины, которые сначала употребляются в узкой среде, а затем становятся привычными.
</a:t>
            </a:r>
            <a:endParaRPr lang="en-US" sz="1131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меняется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сохраняют форму, но расширяют или меняют своё значение в зависимости от времени и сферы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слова может жить в нескольких значениях; контекст помогает понять, о чём именно идёт речь.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общеупотребительной лексики русского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изменили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 русском языке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пришли с техникой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жизни появляются новые устройства и сервисы, язык быстро подбирает названия. Так в речи закрепляются слова, связанные с компьютерами, связью и интернетом, а затем они становятся привычными для школьников и взрослых.
</a:t>
            </a:r>
            <a:endParaRPr lang="en-US" sz="101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становится своим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не всегда звучит чужим очень долго. Если слово часто употребляется, оно подстраивается под правила русского языка: меняется по падежам, получает удобное произношение и входит в повседневную речь.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разных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заимствовал слова из разных языков — английского, французского, немецкого, тюркских и других. Это показывает, что язык развивается вместе с культурными связями и историей общения между людьми.
</a:t>
            </a:r>
            <a:endParaRPr lang="en-US" sz="10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слова: историзмы и архаизмы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8740" y="1955581"/>
            <a:ext cx="5085548" cy="7938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 называют предметы и явления, которых уже нет в современной жизни. К ним относятся слова вроде «кольчуга», «боярин» и «князь», часто встречающиеся в исторических текстах.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8740" y="3604499"/>
            <a:ext cx="5085548" cy="7938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называют существующие предметы, но используют старые слова вместо современных. Например, «перст» означает палец, «чело» — лоб, а «ланиты» — щёки.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новое слово входит в язык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от появления до закрепления в словарях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ранней истории русского языка существовало больше форм и вариантов, чем в современной речи. Со временем часть из них стала редкой и вышла из употребления.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норма в речи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удобные и частотные формы постепенно закреплялись в живом общении. Так язык упрощал трудные конструкции и выбирал те варианты, которые легче употреблять.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грамматика остаётся устойчивой, особенно в учебной и письменной речи. В сообщениях и разговоре чаще используются короткие и простые конструкции, но правила языка сохраняются.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грамматические формы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особенно заметны сокращения, новые слова и эмоциональные формулы, которые быстро переходят из одной группы общения в другую.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свободнее и быстрее общение, тем активнее меняется язык; в официальных текстах и литературной норме изменения идут медленнее.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«Язык как развивающееся явление»; шкала носит сравнительный, а не статистический характер.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изменения происходят быстрее всего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интернета и социальных сетей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новым словам почти сразу становиться известными многим людям. Одно удачное выражение может за короткое время перейти из переписки в школьную речь и даже в разговор взрослых.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сетевом общении люди часто пишут кратко, чтобы экономить время. Из-за этого в речи закрепляются сокращения, неполные фразы и простые конструкции, которые удобно использовать каждый день.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знаках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Эмодзи, стикеры и знаки препинания помогают передавать настроение без длинных объяснений. Они не заменяют слова, но делают сообщение выразительнее и понятнее для собеседника.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повседневную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привычки постепенно переходят в обычное общение. Поэтому слова из интернета, например «чат», «пост» или «лайкать», уже звучат естественно в школьной и разговорной речи.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038" y="3304813"/>
            <a:ext cx="282669" cy="323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36497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старинных словах, пословицах и сказках сохраняются представления людей о жизни, труде и семье. Через язык можно узнать, чем жили поколения до нас.
</a:t>
            </a:r>
            <a:endParaRPr lang="en-US" sz="134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и устойчивые выражения отражают важные события страны, общественные перемены и особенности эпохи. Язык становится частью исторической памяти.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и образных выражениях видно, как человек наблюдал природу, времена года и повседневные дела. Это делает речь живой и близкой к реальной жизни.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жизнь людей, язык тоже показывает новые темы и увлечения. Появляются слова, связанные с техникой, учёбой и общением, но культурная основа при этом сохраняется.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связан с культурой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типов речи по теме урока.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и разговорная речь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язык по-разному звучит в разных ситуациях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речь нужна там, где важны точность и единые правила. Разговорная речь удобна в повседневном общении и допускает большую свободу.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Лингвисты сопоставляют книги, письма и документы разных эпох. Так видно, какие слова были обычными раньше, а какие появились только позже.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словари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помогают проследить, как менялись значения слов, ударение и написание. По ним можно увидеть, какие варианты считались нормой в разные времена.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корпуса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электронных корпусах можно искать слова и выражения в большом количестве текстов. Это помогает замечать частоту употребления и распространение новых форм.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устную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живой речи показывают, как люди говорят на самом деле, а не только как пишут. Это особенно важно для изучения разговорных и современных вариантов языка.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изучают изменения языка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сохранять старое значение и одновременно получать новые, если жизнь людей ставит перед ним новые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показывает, что язык не заменяет старое новым сразу: он накапливает смыслы и расширяет возможности слова.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многозначности на материале слова «пост»; значения приведены для иллюстрации темы.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меняет значения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речи помогают выбрать уместный вариант общения.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таблицы о нормативной и разговорной речи.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позволяет различать учебную и разговорную речь, чтобы мысль звучала точно, понятно и без лишней путаницы в любой ситуации.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развивается под влиянием разных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общественная жизнь, культура и общение меняют словарь, произношение и нормы языка.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 вместе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меняется потому, что меняется сама жизнь: появляются новые слова, исчезают старые, уточняются значения и нормы. В этом и состоит его сила — сохранять прошлое и быть нужным настоящему.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2026-05-28T17:45:42Z</dcterms:created>
  <dcterms:modified xsi:type="dcterms:W3CDTF">2026-05-28T17:45:42Z</dcterms:modified>
</cp:coreProperties>
</file>