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рождается из деталей, эмоций и контекста.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вокруг нас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встречаем атмосферу в книгах, фильмах, музыке, играх, школе и дома. Она не видна напрямую, но сразу влияет на ожидания, поведение и настроение.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разных местах настроение разное?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шум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тихом месте человек начинает говорить и двигаться иначе, чем в шумном. Библиотека, перемена и спортивный зал дают разное ощущение, потому что меняются звук, темп и поведение людей.
</a:t>
            </a:r>
            <a:endParaRPr lang="en-US" sz="915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пространства кажутся дружелюбными сразу, другие — настораживают. Свет, цвета, расстояние и порядок подсказывают мозгу, стоит ли расслабиться, быть внимательным или ждать чего-то необычного.
</a:t>
            </a:r>
            <a:endParaRPr lang="en-US" sz="859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тоже создаёт настроение. Если автор выбирает тёплые слова и спокойный ритм, сцена кажется уютной; короткие фразы, тишина и резкие детали делают её тревожной.
</a:t>
            </a:r>
            <a:endParaRPr lang="en-US" sz="928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редко замечаем атмосферу отдельно, но почти всегда чувствуем её сначала. Именно она помогает понять, будет ли место безопасным, строгим, весёлым или загадочным.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быстро собирает впечатление из многих признаков, поэтому атмосфера ощущается почти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основы восприятия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 помогают человеку считывать атмосферу одновременно.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0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9375" y="2482354"/>
            <a:ext cx="226125" cy="30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1914" y="2490838"/>
            <a:ext cx="320100" cy="28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0532" y="4386040"/>
            <a:ext cx="263812" cy="30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71922" y="4408750"/>
            <a:ext cx="320100" cy="2560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374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сигналы атмосферы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16783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цвет первыми меняют впечатление от места. Тёплые оттенки и мягкое освещение делают комнату спокойнее, а холодный свет и контрастные тени чаще создают строгость или напряжение.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716771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цвет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086309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действуют не слабее, чем изображение. Тихий фон помогает расслабиться, а резкие шаги, громкие удары или внезапная тишина мгновенно меняют настроение сцены и ожидания зрителя.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086297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тишина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716783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задают тон не только в книгах, но и в разговоре. Доброжелательные реплики, краткие фразы или повторяющиеся выражения подсказывают, как именно понимать ситуацию.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716771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 слова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086317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людей и скорость событий тоже важны. Если все двигаются спокойно и не перебивают друг друга, пространство ощущается мягче; суета, спешка и резкие жесты усиливают напряжение.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086304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ритм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дорисовывает настроение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94775" y="18680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ищет знакомые признаки и быстро связывает их с опытом. Поэтому одна и та же сцена кажется понятной ещё до того, как мы успеваем всё осмыслить.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994775" y="286524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свет, открытое пространство и обычные звуки часто воспринимаются как безопасные. Тусклый свет, тишина и незнакомые детали, наоборот, заставляют ждать чего-то скрытого.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994775" y="38623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Догадка и 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возникает не только из того, что видно, но и из ожиданий. Если детали намекают на опасность или уют, мозг сам «достраивает» настроение сцены.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атмосфера в книге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74026" y="37861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настрой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общий тон: спокойный, тревожный, загадочный или тёплый. Уже здесь читатель начинает чувствовать, в каком мире он оказался.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1918210" y="2808945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Детали сцены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детали, паузы и повторения. Именно они делают сцену убедительной: шорох, тёмное окно, дождь за стеклом или длинное молчание усиливают атмосферу.
</a:t>
            </a:r>
            <a:endParaRPr lang="en-US" sz="987" dirty="0"/>
          </a:p>
        </p:txBody>
      </p:sp>
      <p:sp>
        <p:nvSpPr>
          <p:cNvPr id="12" name="Text 4"/>
          <p:cNvSpPr txBox="1"/>
          <p:nvPr/>
        </p:nvSpPr>
        <p:spPr>
          <a:xfrm>
            <a:off x="3674761" y="3637743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Общее впечатление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читатель собирает всё вместе и понимает смысл настроения. Атмосфера помогает не только представить место, но и почувствовать отношение автора к происходящему.
</a:t>
            </a:r>
            <a:endParaRPr lang="en-US" sz="9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оживляют сцену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звуки делают сцену объёмнее. Шорох листвы, скрип двери или далёкий гул сразу добавляют ощущение присутствия, будто читатель сам стоит рядом с героями.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Чувственные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 ощущения работают не хуже картинки. Запах дождя, холодный воздух или влажная ткань помогают представить место точнее и делают описание убедительнее.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кадре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меняет характер сцены. Тусклая лампа, редкие блики или мягкий рассвет создают разное настроение, хотя сам предметный мир может оставаться тем же.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тоже говорит многое. Безлюдная улица, закрытая дверь или одинокая скамейка подсказывают, что здесь может быть тихо, одиноко или немного тревожно.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Подобранные слова помогают точно назвать настроение сцены и увидеть разницу между близкими ощущениями.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описания текста и настроения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часто достаточно, чтобы передать атмосферу точнее целого абзаца.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919" y="612709"/>
            <a:ext cx="2423689" cy="16946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0069" y="612709"/>
            <a:ext cx="2423689" cy="16946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6194" y="612709"/>
            <a:ext cx="2423689" cy="169468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701975" y="412713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кино и игры создают настроение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9092" y="2421852"/>
            <a:ext cx="2151516" cy="1036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 решает многое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зритель считывает настроение уже в первые секунды: свет, музыка и расстояние до героя задают тон сцене. Один и тот же разговор может выглядеть как дружеский, если камера держится близко и музыка мягкая.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3496242" y="2421852"/>
            <a:ext cx="2151516" cy="1036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 молчит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атмосфера держится на том, как мир отвечает на действия игрока. Пустой коридор, скрип двери и долгое эхо заставляют ждать опасности даже там, где ничего ещё не произошло.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6522367" y="2421852"/>
            <a:ext cx="2151516" cy="1036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 приём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обычная сцена становится особенно сильной благодаря звуку. Тихая мелодия, замедленный монтаж и пауза перед событием делают момент более личным, а зритель сильнее замечает эмоции персонажа.
</a:t>
            </a:r>
            <a:endParaRPr lang="en-US" sz="1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692" y="1221719"/>
            <a:ext cx="240836" cy="321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9306" y="2326016"/>
            <a:ext cx="340939" cy="2727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3928" y="1829079"/>
            <a:ext cx="340939" cy="30305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8807" y="1044834"/>
            <a:ext cx="340939" cy="27275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30600" y="232525"/>
            <a:ext cx="848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атмосферы в игре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900150" y="2061284"/>
            <a:ext cx="1444899" cy="162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в игре сразу задаёт тон сцены: яркий зал кажется открытым и спокойным, а тусклый коридор — настороженным. Свет помогает понять, ждать ли опасности или отдыха.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182819" y="3141400"/>
            <a:ext cx="1328948" cy="162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Фоновые звуки делают мир убедительным. Шаги, скрип половиц, ветер или далёкие голоса подсказывают, пусто вокруг или оживлённо, безопасно или тревожно.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5367437" y="2659616"/>
            <a:ext cx="1444899" cy="162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смотрит камера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направляет внимание и усиливает чувство. Крупный план подчёркивает эмоции, а медленное движение в тёмном пространстве создаёт ожидание и напряжение.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652317" y="1860218"/>
            <a:ext cx="1444899" cy="162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игры реагирует на действия игрока, и это тоже создаёт настроение. Когда двери открываются, персонажи отвечают, а пространство меняется, сцена ощущается живой.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история — две версии атмосферы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08831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сцена звучит спокойно: тёплый свет, мягкие слова и плавные движения делают пространство дружелюбным. Читатель или зритель ожидает, что всё закончится хорошо.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542126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тишину, резкие тени и короткие фразы, та же ситуация меняется. Теперь внимание цепляется за каждую деталь, и появляется ощущение опасности.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693369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сюжет — два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Изменяются не события, а их подача. Поэтому один сюжет может казаться и уютным, и напряжённым — всё зависит от выбранных звуков, цветов и темпа.
</a:t>
            </a:r>
            <a:endParaRPr lang="en-US" sz="11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музыка строит атмосферу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7685" y="3823300"/>
            <a:ext cx="12468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 ритма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темп задают первое впечатление: быстрый пульс музыки сразу делает её более энергичной, а плавное движение звуков — спокойной и мягкой.
</a:t>
            </a:r>
            <a:endParaRPr lang="en-US" sz="970" dirty="0"/>
          </a:p>
        </p:txBody>
      </p:sp>
      <p:sp>
        <p:nvSpPr>
          <p:cNvPr id="10" name="Text 3"/>
          <p:cNvSpPr txBox="1"/>
          <p:nvPr/>
        </p:nvSpPr>
        <p:spPr>
          <a:xfrm>
            <a:off x="1836725" y="3217147"/>
            <a:ext cx="15216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Сила звука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 тембр меняют ощущение глубже, чем кажется. Тихий, прозрачный звук выглядит хрупким, а плотный и громкий — сильным и напряжённым.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3787450" y="4163280"/>
            <a:ext cx="1725900" cy="8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Высота и окраска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ноты добавляют тяжесть и масштаб, а высокие — лёгкость и воздух. Поэтому одна и та же мелодия может звучать по-разному в разных регистрах.
</a:t>
            </a:r>
            <a:endParaRPr lang="en-US" sz="949" dirty="0"/>
          </a:p>
        </p:txBody>
      </p:sp>
      <p:sp>
        <p:nvSpPr>
          <p:cNvPr id="12" name="Text 5"/>
          <p:cNvSpPr txBox="1"/>
          <p:nvPr/>
        </p:nvSpPr>
        <p:spPr>
          <a:xfrm>
            <a:off x="5706100" y="3015597"/>
            <a:ext cx="15216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Общее впечатление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элементы соединяются, возникает настроение: радостное, грустное, тревожное или мечтательное. Именно так музыка начинает «рисовать» картину без слов.
</a:t>
            </a:r>
            <a:endParaRPr lang="en-US" sz="10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музыкальных параметра — ритм, темп, громкость и тембр — вместе формируют настроение и помогают услышать разницу между бодрой и грустной версией мелодии.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теория: ритм, темп, громкость и тембр.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музыкальных параметра особенно заметно меняют восприятие одной и той же мелодии.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549" y="1038127"/>
            <a:ext cx="2588700" cy="2525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5824" y="1038127"/>
            <a:ext cx="2588700" cy="25254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3099" y="1038127"/>
            <a:ext cx="2588700" cy="25254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30600" y="232525"/>
            <a:ext cx="84933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том, как чувствуется пространство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43786" y="3758260"/>
            <a:ext cx="19782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делает дом уютным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первым делом замечают свет. Тёплая лампа, мягкие тени и аккуратные предметы делают пространство спокойным, а слишком яркий или холодный свет — более строгим и официальным.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3591061" y="3758260"/>
            <a:ext cx="19782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слышно само пространство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атмосфера слышна почти так же, как видна. Тихий шум за окном, скрип пола, закрытая дверь или эхо в пустой комнате меняют ощущение сильнее, чем дорогая мебель.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438336" y="3758260"/>
            <a:ext cx="19782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большого уюта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 мелкие привычные детали собирают образ места. Свежая выпечка, плед на кресле, книги на полке или комнатное растение помогают почувствовать, что здесь спокойно и по-домашнему.
</a:t>
            </a:r>
            <a:endParaRPr lang="en-US" sz="10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атмосферу вокруг нас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67125" y="1917700"/>
            <a:ext cx="20568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 впечатление даже от знакомого места. В солнечный день пространство кажется открытым и лёгким, а под дождём — более тихим, медленным и немного задумчивым.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3967125" y="2855750"/>
            <a:ext cx="20568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улицы влияет на чувство спокойствия. Когда слышны машины, разговоры и шаги, место кажется живым; тишина, наоборот, делает его более пустым и сосредоточенным.
</a:t>
            </a:r>
            <a:endParaRPr lang="en-US" sz="821" dirty="0"/>
          </a:p>
        </p:txBody>
      </p:sp>
      <p:sp>
        <p:nvSpPr>
          <p:cNvPr id="13" name="Text 4"/>
          <p:cNvSpPr txBox="1"/>
          <p:nvPr/>
        </p:nvSpPr>
        <p:spPr>
          <a:xfrm>
            <a:off x="3967125" y="3793800"/>
            <a:ext cx="20568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и движение задают темп. Если люди спешат, атмосфера становится напряжённее; если идут размеренно, появляется ощущение порядка и предсказуемости.
</a:t>
            </a:r>
            <a:endParaRPr lang="en-US" sz="821" dirty="0"/>
          </a:p>
        </p:txBody>
      </p:sp>
      <p:sp>
        <p:nvSpPr>
          <p:cNvPr id="14" name="Text 5"/>
          <p:cNvSpPr txBox="1"/>
          <p:nvPr/>
        </p:nvSpPr>
        <p:spPr>
          <a:xfrm>
            <a:off x="6541450" y="1917700"/>
            <a:ext cx="20568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предметы тоже важны: лавочки, деревья, фонари, витрины и дорожки помогают понять, насколько место открытое, удобное или закрытое.
</a:t>
            </a:r>
            <a:endParaRPr lang="en-US" sz="943" dirty="0"/>
          </a:p>
        </p:txBody>
      </p:sp>
      <p:sp>
        <p:nvSpPr>
          <p:cNvPr id="15" name="Text 6"/>
          <p:cNvSpPr txBox="1"/>
          <p:nvPr/>
        </p:nvSpPr>
        <p:spPr>
          <a:xfrm>
            <a:off x="6541450" y="2855750"/>
            <a:ext cx="20568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 вечер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парк вечером воспринимается иначе, чем днём. Меняются свет, видимость и звуки, поэтому вместе с ними меняется и чувство безопасности.
</a:t>
            </a:r>
            <a:endParaRPr lang="en-US" sz="8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388" y="2505064"/>
            <a:ext cx="320100" cy="256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1914" y="2490838"/>
            <a:ext cx="320100" cy="28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2388" y="4408750"/>
            <a:ext cx="320100" cy="256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71922" y="4394523"/>
            <a:ext cx="320100" cy="284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374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школьной атмосферы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16783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приветствие уже меняет настроение класса. Когда люди здороваются, обращаются по имени и не разговаривают грубо, пространство становится спокойнее и дружелюбнее.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716771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Уважительное общение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086309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важны тишина и внимание. Если никто не перебивает и можно спокойно слушать, легче сосредоточиться, а в классе уменьшается напряжение.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086297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уроке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716783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делает атмосферу поддерживающей. Когда ученики делятся материалами, объясняют друг другу и помогают с заданиями, в классе появляется чувство команды.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716771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 другу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086317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аккуратность тоже заметны. Убранный класс, ровно расставленные стулья и подготовленные материалы создают впечатление организованности и заботы о месте.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086304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пространстве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создания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выбранного чувства и трёх сигналов получается нужное настроение.
</a:t>
            </a:r>
            <a:endParaRPr lang="en-US" sz="21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портит атмосферу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36400" y="18471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деталями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большое количество деталей отвлекает от главного. Если в сцене всё яркое и заметное, атмосфера распадается, и читателю трудно понять, какое чувство важно.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1936400" y="28372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Противоречивые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сигналы не совпадают, настроение становится непонятным. Весёлая музыка, мрачные слова и холодные цвета спорят друг с другом и мешают сцене звучать цельно.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1936400" y="3839883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«очень страшно» или «потрясающе красиво» звучат слишком общо. Лучше показать атмосферу через конкретный звук, цвет или движение, тогда сцена будет убедительнее.
</a:t>
            </a:r>
            <a:endParaRPr lang="en-US" sz="10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настроение становится видимым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не появляется сама по себе: её создают свет, звук, цвет, ритм и поведение. Если научиться замечать эти сигналы, можно лучше понимать книги, фильмы, игры и обычные места.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2026-07-26T17:31:21Z</dcterms:created>
  <dcterms:modified xsi:type="dcterms:W3CDTF">2026-07-26T17:31:21Z</dcterms:modified>
</cp:coreProperties>
</file>