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Птицы: многообразие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более 10 000 видов, живут повсюду, от полёта до важности для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особенности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примерно 150 млн лет назад от древних пресмыкающихся. Их признаки — перья, клюв без зубов, теплокровность, лёгкий скелет и мощная дыхательная система. Они обитают в самых разных условиях — от жарких лесов до холодных ледников.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и его роли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разные типы перьев: первичные для полёта, вторичные для баланса и пуховые для сохранения тепла и защиты от холода.
</a:t>
            </a:r>
            <a:endParaRPr lang="en-US" sz="107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клюва без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птиц состоит из твердого рогового материала, что облегчает питание и ухаживание. Отсутствие зубов снижает вес головы, что важно для полёта.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и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лёгкий и полый с развитым килем, позволяющим крепить летательные мышцы. Птицы откладывают яйца с прочной скорлупой, обычно высиживая их заботливо.
</a:t>
            </a:r>
            <a:endParaRPr lang="en-US" sz="100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отличительные признаки птиц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10 800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птиц известно учёным на сегодняшний день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орнитологов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населяют леса, степи, горы, пустыни и даже Антарктиду, включая уникальных эндемиков, таких как киви.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птиц по континентам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лидирует по численности видов благодаря разнообразию тропических лесов и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в тропиках объясняет особую роль континента в сохранении биоразнообразия.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 2023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 делится на голову, туловище, крылья, ноги и хвост, покрыто плотным перьевым покровом для тепла.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лёгкий с пустотелыми костями; грудина обладает килем для крепления сильных мышц крыльев.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преобразованы в крылья, предназначенные для полёта; задние конечности приспособлены для ходьбы и опоры.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сухая и покрыта перьями, что защищает от переохлаждения и помогает сохранять постоянную температуру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клюва и конечностей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пище через форму клюва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насекомоядных птиц клюв узкий и длинный, что позволяет ловить мелких насекомых. Хищники имеют крючковатый клюв для разрывания добычи.
</a:t>
            </a:r>
            <a:endParaRPr lang="en-US" sz="975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крыльев в полёте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приспособлены для поднятия и манёвров в воздухе, играя главную роль в способностях к миграции и поиску пищи.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задних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водоплавающих птиц есть перепонки между пальцами, у древесных – крепкие пальцы для захвата веток, а у бегунов – сильные, длинные ноги для быстрого передвижения.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85268"/>
            <a:ext cx="4750071" cy="2242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костей птиц и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отличия, обеспечивающие лёгкость и прочность костей птиц для полёта в отличие от 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птиц способствуют лёгкости и эффективному полёту.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содержит лёгкие и воздушные мешки, обеспечивающие непрерывный поток воздуха, что повышает эффективность газообмена.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четырёхкамерное, разделяя кислородсодержащую и венозную кровь, что улучшает снабжение кислородом всех органов.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кровообращения птиц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метаболизм поддерживает постоянную температуру тела около 40–42°C, что важно для активности и выживания.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цепи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птицы питаются растительной пищей: травами, семенами, ягодами, что влияет на распространение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контролируют численность различных вредителей, помогая сохранять здоровье экосистем и сельскохозяйственных культур.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охотятся на мелких животных, поддерживая баланс в популяциях жертв и предотвращая перенаселение.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птицы адаптированы к разной пище, что помогает им выживать в разнообразных условиях и занимает уникальные экологические ниши.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и забота о потомстве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гнёзд и яйцекладка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разнообразные гнёзда: чашевидные, платформенные и домиковидные. В них откладываются яйца с твёрдой скорлупой, температура которых регулируется высиживанием родителями, поддерживая развитие эмбрионов.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и защита кладки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вылупления птенцов кормят оба или один из родителей, обеспечивая питание и защиту. Многие виды активно охраняют гнёзда от хищников, а некоторые птицы организуют совместную защиту потомства.
</a:t>
            </a:r>
            <a:endParaRPr lang="en-US" sz="13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появляются на свет с открытыми глазами и пухом, быстро становятся самостоятельными и скоро могут покидать гнездо, облегчают уход родителей.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Нагонные птенцы рождаются голыми и слепыми, требуют длительного и тщательного ухода со стороны родителей для кормления и защиты до развития нужных функций.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связано с экологической стратегией видов: выводковые чаще обитают в открытых пространствах, а нагонные — в более опасных условиях, нуждаясь в защите.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птенцов: выводковые и нагонные виды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совершают миграции между гнездовыми и зимовочными территориями, адаптируясь к сезонным изменениям климата и доступности пищи. Это помогает избегать неблагоприятных условий.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ласточка деревенская путешествует из Европы в Африку, скопа перемещается из Сибири в Юго-Восточную Азию. Миграции способствуют использованию разных сред обитания в разное время года.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 их роль в жизни птиц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Дальность миграций известных видов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продолжительная миграция зафиксирована у полярной крачки, что указывает на её уникальные адаптации к экстремальным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широкий диапазон миграционных расстояний и важность миграций для выживания разных видов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орнитологов и спутниковый трекинг,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природе и для человека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насекомых, снижая повреждения сельскохозяйственных культур и естественных экосистем, что помогает поддерживать биологический баланс.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и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переносят семена растений и опыляют цветы, включая колибри, способствуя восстановлению и поддержанию растительного разнообразия.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служат источником мяса, яиц и перьев, активно используемых в сельском хозяйстве, улучшая питание и экономику людей.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научное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использовали для передачи сообщений, а канарейки применялись как детекторы газа, что подчеркнуло важность птиц в разных областях жизни.
</a:t>
            </a:r>
            <a:endParaRPr lang="en-US" sz="12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Вымирающие и охраняемые виды птиц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сокращения численности многих видов привело к созданию первых охранных программ и заповедников для птиц.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усиление мер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мире появились национальные и международные списки охраняемых птиц, включая журавля-стерха и африканского пингвина.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активные спасательные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 начали программы восстановления популяций редких птиц, используя разведение в неволе и восстановление природных мест.
</a:t>
            </a:r>
            <a:endParaRPr lang="en-US" sz="142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современные технологии в охране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спутникового слежения и генетических исследований позволило более эффективно контролировать и защищать исчезающие виды.
</a:t>
            </a:r>
            <a:endParaRPr lang="en-US" sz="13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37" y="1426907"/>
            <a:ext cx="461714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и самые маленькие представители класса Птицы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размеров птиц, отражая их адаптацию к условиям среды обитания и образу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 варьируют в зависимости от экологических требований и способов добычи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данные,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57468"/>
            <a:ext cx="2390775" cy="15012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447" y="1457468"/>
            <a:ext cx="2390775" cy="15012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3133868"/>
            <a:ext cx="2390775" cy="15012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47" y="3133868"/>
            <a:ext cx="2390775" cy="150123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необычных птиц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046737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 — сильный и опасный бегун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Казуар обладает массивным шлемом на голове и мощными ногами. Он способен быстро бегать и защищаться острыми когтями, что делает его грозным противником для врагов в тропических лесах.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7359884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бескрылая ночная птица Новой Зеландии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редкий вид без крыльев, ведущий скрытный ночной образ жизни в условиях отсутствия наземных хищников. Его уникальная адаптация обеспечивает выживание на островах.
</a:t>
            </a:r>
            <a:endParaRPr lang="en-US" sz="979" dirty="0"/>
          </a:p>
        </p:txBody>
      </p:sp>
      <p:sp>
        <p:nvSpPr>
          <p:cNvPr id="15" name="Text 4"/>
          <p:cNvSpPr txBox="1"/>
          <p:nvPr/>
        </p:nvSpPr>
        <p:spPr>
          <a:xfrm>
            <a:off x="3046737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— мастера имитации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обладают высоким интеллектом и способны копировать человеческую речь и другие звуки. Их сообразительность помогает в социальной коммуникации и обучении.
</a:t>
            </a:r>
            <a:endParaRPr lang="en-US" sz="1066" dirty="0"/>
          </a:p>
        </p:txBody>
      </p:sp>
      <p:sp>
        <p:nvSpPr>
          <p:cNvPr id="16" name="Text 5"/>
          <p:cNvSpPr txBox="1"/>
          <p:nvPr/>
        </p:nvSpPr>
        <p:spPr>
          <a:xfrm>
            <a:off x="7359884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Фламинго и их розовое оперение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цвет перьев объясняется питанием ракообразными и водорослями, насыщенными каротиноидами, которые аккумулируются в оперении этих эффектных птиц.
</a:t>
            </a:r>
            <a:endParaRPr lang="en-US" sz="10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наблюдения за птицами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кольцевание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кольцевания позволило отслеживать миграции и поведение птиц, открывая новые данные об их жизни и экологии.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— GPS-трекинг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GPS-меток дало точную информацию о дальности перелётов и маршрутах миграций, улучшая понимание птиц и их среды обитания.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комплексные методы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фотоловушек, биоритмов и генетики расширяет знания о социальных структурах и адаптациях птиц в изменяющихся условиях.
</a:t>
            </a:r>
            <a:endParaRPr lang="en-US" sz="14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птиц для науки и экологии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птиц помогают выявлять экологические изменения и угрозы, поддерживают природоохранные программы и обогащают нашу культуру и знания о биологическом разнообразии.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2026-05-08T20:43:31Z</dcterms:created>
  <dcterms:modified xsi:type="dcterms:W3CDTF">2026-05-08T20:43:31Z</dcterms:modified>
</cp:coreProperties>
</file>