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Л. Н. Толстого: новый тип романа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Роман-эпопея, соединивший историю страны и судьбу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замысла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создавал «Войну и мир» в 1860-е годы, обращаясь к событиям 1812 года. Его интересовали не только война и история, но и причины народного единения, а также нравственные основы жизни общества.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новизна романа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объединяет признаки эпопеи, исторического романа и семейной хроники, поэтому частная жизнь героев постоянно связана с судьбой России.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несколько равноправных смысловых линий: семья, война, история и духовный поиск. Такой принцип нарушает привычную для романа однолинейность.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охват социальных слоев и событий делает личные переживания частью общенациональной картины. Именно поэтому роман воспринимается как новое эпическое повествование.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художественного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домов и салонов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охватывает петербургские и московские салоны, дома Ростовых и Болконских, семейные разговоры и повседневные заботы. Через эти сцены Толстой показывает живую ткань частной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войны 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бытом изображены лагеря, дороги, сражения и исторические события. Такое соседство позволяет увидеть, как личное существование включено в движение целой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линии романа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роман строится не вокруг одной интриги, а вокруг нескольких взаимосвязанных центров.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семейная и историческая линии, а остальные углубляют психологический и философский смысл произведения.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роман «Война и мир»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и многоголосие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звучат светская, военная, семейная и народная речь. Благодаря этому каждый круг персонажей имеет собственную интонацию и способ видеть мир.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без прямой декларации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писателя раскрывается не лозунгом, а через систему контрастов, диалогов и оценок. Читатель сам соотносит разные точки зрения и делает выводы.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по-разному понимают славу, долг, любовь и счастье. Их споры помогают увидеть, что истина у Толстого рождается в сопоставлении позиций.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окружении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голос героя никогда не звучит отдельно от других. Он включён в общий хор эпохи, где личное постоянно проверяется общественным и историческим.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«Война и мир» отличается от традиционного романа
</a:t>
            </a:r>
            <a:endParaRPr lang="en-US" sz="230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Толстой расширяет границы жанра и превращает роман в широкое историко-философское повествование.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выходит за рамки привычного повествования о частной судьбе и объединяет историю, психологию и философию.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действующее лицо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1805 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вводят героев в историческое время и заставляют их по-новому оценивать себя, свои цели и представления о славе.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ранение князя Андрея становятся личным переломом: внешний успех теряет для него прежнюю ценность.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год: Бородино и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и пожар Москвы показывают, что история решается не только полководцами, но и усилием тысяч людей.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сопротивление завершает картину национального единения и подчеркивает нравственный смысл защиты Отечества.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путь героев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логику духовного развития Пьера, Андрея и Наташи в романе.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как герой поиска истины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светской растерянности к внутренней опоре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долго остается человеком сомнений: он доверчив, неловок и легко поддается чужому влиянию. Постепенно герой учится самостоятельно различать подлинное и мнимое в людях и в собственной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меняет взгляд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Масонство, разочарование и плен становятся для Пьера проверкой характера. Через эти испытания он приходит к более зрелому пониманию свободы, совести и человеческого достоинства.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 и тема славы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разочарования Андрей начинает по-новому понимать долг, ответственность и цену человеческой близости, замечая, что истинная жизнь не исчерпывается честолюбием и карьерой.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трагичен, но именно он раскрывает главную мысль Толстого: подлинная ценность человека определяется не славой, а внутренней правдой и нравственным ростом.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в начале романа мечтает о подвиге и личном признании: ему тесно в мире светских разговоров, где ценность человека измеряют успехом и блеском.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 и тяжелое ранение становятся переломом: прежняя вера в военную славу рушится, а внешняя победа теряет смысл перед лицом смерти и боли.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как образ живой полноты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с первых страниц воспринимается как естественная, живая и открытая миру героиня, в которой особенно заметны непосредственность чувств и душевная искренность.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делает Наташу символом органичности и жизненной энергии, противопоставляя ее светской искусственности, холодному расчету и пустой внешней правильности.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ошибки, потрясения и разочарования она проходит путь взросления, сохраняя способность любить, сострадать и заново собирать свою внутреннюю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романе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у Толстого не только композиционны, но и оценочны: через них писатель показывает, какие формы жизни он считает подлинными, а какие — ложными.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резкое напряжение возникает между светской условностью и домашней правдой; именно эта антитеза задает нравственный масштаб романа.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аналитическое сопоставление основных оппозиций в тексте
</a:t>
            </a:r>
            <a:endParaRPr lang="en-US" sz="13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08260"/>
            <a:ext cx="310200" cy="275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играет народ в романе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сопротивления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Солдаты, ополченцы и партизаны показаны как сила, которая удерживает страну в момент испытания и не позволяет врагу сломить национальную волю.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простой народ у Толстого связаны с терпением, выносливостью и внутренней устойчивостью, которые особенно заметны в тяжелые исторические минуты.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чувство проявляется как естественная связь с землей, домом и общим прошлым, поэтому память об 1812 годе становится частью национального самосознания.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Единение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решающие моменты личные интересы отходят на второй план, а на первый выходит общее дело, объединяющее разные сословия перед лицом 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разговор как маска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 герои говорят изящно, но часто холодно и неискренне: за вежливыми формулами скрываются самолюбие и расчет. Такая речь сразу отделяет внешнюю блестящесть от настоящей духовной жизни.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речь как правда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сценах интонации становятся теплее, проще и доверительнее. Здесь слово помогает увидеть характер, а бытовая деталь превращается в знак любви, памяти и живой связи между людьми.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размышления как масштаб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постоянно выходит за пределы сюжета и рассуждает о войне, свободе, истории и нравственном выборе. Благодаря этому личные события приобретают общий смысл, а роман звучит как разговор о человеке и времени.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язык Толстого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движется от частного к историческому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и смысловых переходов в композиции «Войны и мира»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85012"/>
            <a:ext cx="4206300" cy="2319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признаки нового романа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Толстой расширяет границы романа и соединяет несколько планов изображения в одном произведении.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объединяет эпос, психологию и философию, поэтому воспринимается не как обычное повествование, а как художественная модель эпохи.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центра романа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постоянно взаимодействуют: семейные сцены усиливают личное измерение войны, а исторические события проверяют ценность домашнего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трех центров показывает, что роман строится как единое пространство жизни, истории и внутреннего становления.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тематический анализ композиции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делает роман одновременно историческим, семейным, психологическим и философским, что и выводит его за пределы привычных жанровых схем.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жанровых начала соединяет Толстой в одном произведении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создал новый масштаб романа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показал, что роман может объединять историю, быт, психологию и философию. Именно поэтому произведение стало художественным открытием, изменившим представление о возможностях жанра.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2026-05-23T11:41:38Z</dcterms:created>
  <dcterms:modified xsi:type="dcterms:W3CDTF">2026-05-23T11:41:38Z</dcterms:modified>
</cp:coreProperties>
</file>