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вокруг нас: что важно знать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пруды и водохранилища рядом с 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водоёмы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дают людям воду, отдых и рыбу, а природе — дом. Но у воды есть опасности: глубина, течение, скользкие берега и мусор.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озеро, водохранилище и пруд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природный водоём, который возник без участия человека. Обычно оно лежит в углублении, имеет берега, дно и собственный природный режим воды.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создают люди, когда строят плотину и задерживают воду реки. Такой водоём помогает запасать воду, регулировать сток и использовать её в хозяйстве.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обычно меньше и мельче других водоёмов. Его могут сделать специально, чтобы держать рыбу, поливать растения, отдыхать или просто украсить местность.
</a:t>
            </a:r>
            <a:endParaRPr lang="en-US" sz="10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появляются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появляются естественно: их котловины создаёт рельеф, ледники, тектонические процессы или другие силы природы. Человек обычно не вмешивается в их образование.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и река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возникает после того, как реку переграждают плотиной. Вода накапливается за преградой, и уровень может изменяться в зависимости от работы сооружения.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часто делают целенаправленно: выкапывают углубление, перегораживают небольшой ручей или подводят воду. Так получают удобный водоём для хозяйства и 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материалам темы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по размеру и глубине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пруды обычно самые мелкие, а водохранилища чаще всего имеют наибольший запас воды.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глубина и объём, тем заметнее влияние водоёма на природу, безопасность и использование воды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наполняются водоёмы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снег пополняют водоёмы естественным образом. Весной талые воды особенно заметны: они поднимают уровень и наполняют береговые углубления.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из рек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 приносят свежую воду и связаны с водоёмами особенно тесно. Через них вода может поступать в озеро или водохранилище постоянно.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многие пруды и озёра, даже если это не видно с поверхности. Они помогают сохранять уровень воды в засушливое время.
</a:t>
            </a:r>
            <a:endParaRPr lang="en-US" sz="127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 воды
</a:t>
            </a:r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подводить воду в пруд специально: для хозяйства, рыбы или полива. Такой водоём зависит от ухода и регулярного пополнения.
</a:t>
            </a:r>
            <a:endParaRPr lang="en-US" sz="13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водой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полоса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самой кромки воды часто встречаются камыш и рогоз. Их высокие стебли помогают скрываться мелким животным, а корни удерживают берег от размывания и делают место более устойчивым.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 воде
</a:t>
            </a:r>
            <a:pPr algn="ctr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спокойной поверхности можно заметить кувшинки и другие водные растения. Они тянутся к свету, а их листья создают тень и укрытие для мальков, насекомых и головастиков.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водоёма
</a:t>
            </a:r>
            <a:pPr algn="ctr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воды и у дна живут рыбы, водные жуки, личинки насекомых и лягушки. Каждый вид выбирает свою глубину, поэтому чистота и прозрачность для них очень важны.
</a:t>
            </a:r>
            <a:endParaRPr lang="en-US" sz="10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водоёмов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водоёма своё происхождение и своя роль в жизни людей. Сравнение помогает быстро увидеть главное различие.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формируется природой, водохранилище создают для нужд человека, а пруд чаще всего служит местным и хозяйственным задачам.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«Озёра, водохранилища, пруды»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водоёмы важны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дают среду для жизни рыб, лягушек, птиц и насекомых. Без воды многие растения не могут расти, а прибрежные экосистемы быстро теряют равновесие.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вода нужна каждый день: для питья, полива огородов, отдыха и рыбалки. В некоторых местах водоёмы также помогают перевозить грузы и регулировать водоснабжение.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мелководья особенно чувствительны к мусору, маслу и мыльной пене. Даже небольшое загрязнение может испортить среду обитания и сделать воду непригодной.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кормление животных неподходящей пищей и ломка растений нарушают привычный ритм природы. Бережное поведение помогает сохранять чистоту и спокойствие у воды.
</a:t>
            </a:r>
            <a:endParaRPr lang="en-US" sz="9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2025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загрязнений заметно ухудшает состояние водоёма и влияет на его обитателей.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водоёмов помогают по-разному использовать воду и беречь природу.
</a:t>
            </a:r>
            <a:endParaRPr lang="en-US" sz="27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загрязнение опасно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банки и обёртки не исчезают сами: они застревают у берега, портят вид и становятся ловушкой для птиц, рыб и мелких животных.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 и корм для птиц меняют состав воды, ускоряют гниение и привлекают крыс, чаек и насекомых. Из-за этого берег становится грязнее и опаснее.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масло и бытовая химия особенно опасны, потому что даже в малом количестве отравляют воду и могут повредить жабры рыб и перья птиц.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вред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брошенный предмет может долго вредить камышам и прибрежным растениям, а потом распадаться на мелкие частицы и попадать в организм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запускает цепочку вреда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мусор запускает цепочку изменений в водоёме и прибрежной зоне.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 воды: что проверить заранее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осмотрите берег: есть ли крутой спуск, мусор, камни, грязь и следы размыва. Эти признаки сразу показывают, насколько место удобно и безопасно.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 воду и погоду: глубину у берега, течение, волны, ветер и признаки грозы. Если условия меняются быстро, лучше отойти подальше.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Подсказки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знаки и взрослых рядом. Запреты, ограждения и советы инструктора помогают понять, где можно находиться, а где риск слишком велик.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выберите безопасное место для прогулки или отдыха: подальше от обрывов, плотного камыша, неизвестной глубины и скользких участков.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ПрудыКомпас: четыре шага перед водой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шагам наблюдения и проверки условий у водоёма перед подходом к 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ПрудыКомпас: как читать обстановку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 — Оценить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оцени глубину, течение, ветер, скользкие камни и животных. Даже спокойная на вид вода может быть неудобной или небезопасной.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 — 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спроси взрослого или инструктора, где можно находиться. Подсказка со стороны помогает избежать ошибки в незнакомом 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 — 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выбери безопасную дистанцию от воды и растений. Так проще сохранять порядок, не мешать природе и не рисковать.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 — Посмотреть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осмотри берег, воду и знаки. Это помогает заметить опасные места, запреты и подходящие точки для наблюдения или отдыха.
</a:t>
            </a:r>
            <a:endParaRPr lang="en-US" sz="10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«ПрудыКомпас» и правила безопасного поведения у водоёма.
</a:t>
            </a:r>
            <a:endParaRPr lang="en-US" sz="797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ПрудыКомпас: чек по месту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сравнить место перед подходом к воде и выбрать более безопасное поведение.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в одном пункте есть риск, лучше отойти и спросить взрослого.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у водоёма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и кататься на лодке можно только в разрешённом месте и обязательно в спасжилете, если это требуется. Неизвестный берег и глубокая вода требуют особой осторожности.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опасных прыжков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прыгать в воду с незнакомых берегов, мостков и камней. Под водой могут быть коряги, ямы и скользкие участки, которые сверху не видно.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нельзя играть одному, если рядом глубоко или нет взрослых. Присутствие рядом человека, который может помочь, снижает риск несчастного случая.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 помогает видеть знаки, слышать предупреждения и не мешать другим. Чем тише и внимательнее человек, тем безопаснее отдых у водоёма.
</a:t>
            </a:r>
            <a:endParaRPr lang="en-US" sz="9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 нельзя у воды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отделить полезные привычки от действий, которые вредят воде, берегу и живым организмам.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вмешательства человека, тем дольше сохраняются чистая вода, берег и место для 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у водоёмов для школьников.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«ПрудыКомпас» из структуры презентации.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правил ПрудыКомпас особенно важно не игнорировать проверку места: именно она помогает избежать большинства ошибок у воды и выбрать безопасное поведение.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нужно пройти перед подходом к воде.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нами требует внимания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водохранилище и пруд отличаются происхождением, размерами и ролью для людей. Если заранее проверить место, соблюдать ПрудыКомпас и беречь берег, отдых у воды станет спокойным и безопасным.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2026-07-26T17:01:54Z</dcterms:created>
  <dcterms:modified xsi:type="dcterms:W3CDTF">2026-07-26T17:01:54Z</dcterms:modified>
</cp:coreProperties>
</file>