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5. Where were you yesterday?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вчерашнем дне с was и were.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полезна для 4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коротко говорить о вчерашнем дне: где ты был, как себя чувствовал и с кем был. Ребёнок быстро осваивает простые модели речи для школы, дома и прогулок, а значит — говорит увереннее каждый день.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 разговора о вчерашнем дне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 и last Sunday сразу показывают, когда что-то произошло. Они помогают начать рассказ о прошлом без длинных объяснений и делают предложение понятным с первого слова.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the morning и in the evening уточняют часть дня. С ними легче составить короткое сообщение о том, что произошло дома, в школе или после прогулки.
</a:t>
            </a:r>
            <a:endParaRPr lang="en-US" sz="888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at home и at school часто встречаются в детских историях. Они помогают быстро назвать место, где человек был вчера, и сразу соединить его с was или were.
</a:t>
            </a:r>
            <a:endParaRPr lang="en-US" sz="833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 зоопарк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 the park и at the zoo делают фразу живой и наглядной. Ребёнок легко представляет картинку и без труда строит короткое предложение о знакомом месте.
</a:t>
            </a:r>
            <a:endParaRPr lang="en-US" sz="887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слово времени, место и нужная форма глагола, предложение собирается очень быстро. Это удобно для устной речи, где важно говорить просто, ясно и без паузы на долгий поиск слов.
</a:t>
            </a:r>
            <a:endParaRPr lang="en-US" sz="7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был вчера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Сэм дома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was at home yesterday. Эта фраза показывает одного человека и одно место. Короткая подпись рядом с картинкой помогает сразу понять, кто был дома и когда.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 was at school yesterday. Здесь легко увидеть связь между именем, местом и временем. Подпись должна быть простой, чтобы младший школьник прочитал её без труда.
</a:t>
            </a:r>
            <a:endParaRPr lang="en-US" sz="114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в зоопарке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girls were at the zoo yesterday. Изображение с животными и детьми делает предложение ярким и понятным. Оно помогает ученику связать слово were с несколькими людьми.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в парке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boys were in the park yesterday. Во множественном числе нужна форма were, и это хорошо видно на рисунке с несколькими детьми. Такая картинка запоминается особенно быстро.
</a:t>
            </a:r>
            <a:endParaRPr lang="en-US" sz="11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was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was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употребляется с I, he, she и it. Эту форму легко запомнить: если речь идёт об одном человеке, животном или предмете, нужен именно was.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happy yesterday. В таком предложении мы говорим о себе и сообщаем о настроении. Форма was остаётся одинаковой и не меняется по лицам.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другим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at home. He was tired. Эти короткие фразы удобны для урока, потому что сразу показывают и место, и состояние, не перегружая предложение лишними словами.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предметом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cat was under the bed. Даже если речь идёт о животном или предмете, для одного объекта используется was. Это простое правило помогает говорить правильно и без 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were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were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Were употребляется с you, we и they. Эта форма нужна тогда, когда речь идёт о двух или нескольких людях. Для запоминания удобно правило: one — was, many — were.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were late. We were in the park. They were friends. В этих предложениях форма were помогает рассказать о группе людей или о собеседнике без сложных конструкций.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персонажей несколько, выбираем were. Такой способ подходит для 4 класса, потому что решение принимается быстро: сначала считаем, потом говорим. Почти как маленький языковой счётчик.
</a:t>
            </a:r>
            <a:endParaRPr lang="en-US" sz="11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о вчерашнем дне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кто? — was / were — место или состояние — yesterday при необходимости.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Where were you yesterday?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were you yesterday? — это вежливый и очень полезный вопрос о вчерашнем дне. Он помогает спросить собеседника, где он был, и сразу начать короткий разговор.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такой вопрос можно ответить совсем просто: I was at home. I was at school. I was in the park. Ответ не должен быть длинным, чтобы звучать естественно.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используется were, потому что мы обращаемся ко второму лицу, то есть к собеседнику. Это один из самых частых образцов в школьной речи и в разговоре о выходных.
</a:t>
            </a:r>
            <a:endParaRPr lang="en-US" sz="985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выходные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легко звучит в классе, дома или после прогулки. Он помогает вспомнить вчерашний день и рассказать о нём спокойно, без длинных объяснений и сложных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без лишних слов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 yes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 was. Yes, we were. Такой ответ начинается с yes, затем идёт местоимение и нужная форма глагола. Он звучит быстро, ясно и по-английски очень естественно.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 no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I wasn’t. No, they weren’t. Здесь отрицание помогает коротко сказать, что ответ неверный. Ребёнку не нужно строить длинную фразу — достаточно одной спокойной реплики.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говорим yes или no, потом местоимение, затем was или were. Этот порядок легко запомнить и удобно использовать в парной работе на уроке.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говорить без паузы и без страха ошибиться. Для младших школьников это очень полезный речевой образец: он простой, но уже выглядит по-взрослому.
</a:t>
            </a:r>
            <a:endParaRPr lang="en-US" sz="11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Том хотел поиграть на площадке, но никого там не увидел. Площадка была пустой, и мяч лежал одиноко у забора. Поэтому он сказал: I wasn’t at the park. Картинка с пустыми качелями поможет сразу понять значение отрицания.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площадка после уроков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было очень спокойно: никто не шумел, не звонил и не стучал в дверь. Петя понял, что он был не там, где его искали. Он сказал: He wasn’t at home. Закрытая дверь и тишина делают фразу особенно понятной.
</a:t>
            </a:r>
            <a:endParaRPr lang="en-US" sz="991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без гостей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класс опустел, и парты стояли ровно, как солдаты на линейке. Девочки сказали: They weren’t at school yesterday. Такой пример удобно показать на картинке с пустым классом, где нет учеников, только книги и тишина.
</a:t>
            </a:r>
            <a:endParaRPr lang="en-US" sz="929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класс утром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о вчерашнем дне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 места и времени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at home и at school сразу показывают, где кто был вчера. С ними предложение получается ясным, как записка в дневнике, и его легко прочитать вслух.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 зоопарк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the park и at the zoo помогают назвать место прогулки или встречи. Такие слова часто встречаются в детских историях и делают ответ точным без длинных объяснений.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и дни недели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Yesterday, on Monday, on Sunday и on Friday связывают действие со временем. Ребёнок быстро понимает, когда это было, и не теряется между сегодня и вчера.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вечер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morning и in the evening помогают добавить часть дня. С ними короткое предложение звучит живо: сначала было утро, потом вечер, а вместе с was или were всё становится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настроении и самочувствии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и sad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рассказать о настроении. Yesterday she was happy, а yesterday he was sad. Так ученик показывает не только место, но и чувства человека.
</a:t>
            </a:r>
            <a:endParaRPr lang="en-US" sz="870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Tired и hungry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устал или проголодался, это легко сказать по-английски. He was tired yesterday, she was hungry after school. Короткая фраза сразу передаёт состояние.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Scared в зоопарке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scared удобно помнить на примере зоопарка или темной комнаты. She was scared at the zoo — такое предложение короткое, понятное и очень запоминающееся.
</a:t>
            </a:r>
            <a:endParaRPr lang="en-US" sz="833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Busy и занятой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Busy помогает описать день, когда было много дел. They were busy yesterday, because they had a lot to do. Это слово часто подходит для школьных историй.
</a:t>
            </a:r>
            <a:endParaRPr lang="en-US" sz="916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настроении обычно стоят после was или were. Они делают ответ живым и помогают сказать, каким человек был вчера, без длинного рассказа и лишних слов.
</a:t>
            </a:r>
            <a:endParaRPr lang="en-US" sz="8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вчерашнем дне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 строится из простых реплик с вопросами, ответами и знакомыми словами о месте и семье.
</a:t>
            </a:r>
            <a:endParaRPr lang="en-US" sz="124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961" y="952500"/>
            <a:ext cx="3057521" cy="278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39" y="952500"/>
            <a:ext cx="3057521" cy="278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зашли в библиотеку и выбрали книги для чтения. We were in the library. На столе лежали рюкзаки, а рядом стояла учительница и помогала найти нужную книгу.
</a:t>
            </a:r>
            <a:endParaRPr lang="en-US" sz="780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 библиотеке
</a:t>
            </a:r>
            <a:endParaRPr lang="en-US" sz="1287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было тихо и уютно, потому что дети готовили задания на завтра. The teacher was in the classroom. На доске были короткие слова, а ученики повторяли их хором и улыбались.
</a:t>
            </a:r>
            <a:endParaRPr lang="en-US" sz="806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классе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площадке друзья играли и делились новостями о своём дне. My friend was on the school playground. Вокруг были мячи, скамейки и много движения — всё как после настоящей перемены.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на площадке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was и were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was и were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одном ответе случайно смешивают две формы. Лучше остановиться, выбрать одно правило и проверить: один человек — was, несколько людей — were.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were вместо I was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I нужна форма was, а не were. Такая ошибка встречается часто, но её легко исправить, если запомнить простой пример: I was happy yesterday.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was вместо they were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нескольких людях, нужна форма were. Фраза they were at school звучит правильно, а they was сразу выдаёт ошибку, как крошка на парте.
</a:t>
            </a:r>
            <a:endParaRPr lang="en-US" sz="1112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yesterday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вчерашнем дне, слово yesterday помогает сразу понять время. Без него предложение может звучать неясно, поэтому его удобно добавлять в короткий рассказ.
</a:t>
            </a:r>
            <a:endParaRPr lang="en-US" sz="10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через готовые примеры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455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weren’t at school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делает пример ещё полезнее. They weren’t at school yesterday показывает, как сказать, что кого-то не было в нужном месте, и звучит очень естественно.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4649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were in the park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were in the park yesterday подходит для рассказа о прогулке. В ней сразу ясно, что людей было несколько и место называется очень просто.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2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was tired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was tired yesterday помогает соединить was и описание самочувствия. Это удобная модель для коротких ответов, когда ребёнок рассказывает о своём дне без длинных фраз.
</a:t>
            </a:r>
            <a:endParaRPr lang="en-US" sz="1196" dirty="0"/>
          </a:p>
        </p:txBody>
      </p:sp>
      <p:sp>
        <p:nvSpPr>
          <p:cNvPr id="14" name="Text 5"/>
          <p:cNvSpPr txBox="1"/>
          <p:nvPr/>
        </p:nvSpPr>
        <p:spPr>
          <a:xfrm>
            <a:off x="86470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at home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I was at home yesterday легко увидеть порядок слов: кто, was, место и время. Такой образец удобно повторять, пока он не станет совсем привычным.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9705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happy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happy yesterday показывает не только прошедшее время, но и настроение. Короткий пример помогает запомнить, что после was можно назвать состояние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ответа ученика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выбрать нужную форму и построить короткое предложение без путаницы.
</a:t>
            </a:r>
            <a:endParaRPr lang="en-US" sz="124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запоминание слов и ответов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игры подходят карточки с домом, школой, парком, зоопарком и домом бабушки. Ребёнок вытягивает карточку и быстро строит ответ по образцу, не успевая скучать.
</a:t>
            </a:r>
            <a:endParaRPr lang="en-US" sz="815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парах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игра удобна, потому что каждый участник получает свою роль: спрашивать или отвечать. Так дети повторяют формы was и were почти незаметно для себя.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изображению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картинке видно школу или парк, ответ находится быстро. Where were the girls? — They were at school. Изображение подсказывает слова и делает игру весёлой.
</a:t>
            </a:r>
            <a:endParaRPr lang="en-US" sz="82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спрашивает: Where was Tom? Другой отвечает: He was at the zoo. Короткая реплика легко проверяется по картинке и помогает говорить уверенно.
</a:t>
            </a:r>
            <a:endParaRPr lang="en-US" sz="8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умеет после этого модуля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Различает was и were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понимает, когда нужно was, а когда were, и не путает их в коротких предложениях. Это помогает читать и говорить без лишних остановок.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задаёт и отвечает на вопрос Where were you yesterday? Короткий ответ звучит просто: I was at home, I was at school или We were in the park.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несколько фраз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ребёнок может составить 4–5 предложений о вчерашнем дне по образцу. Он говорит о месте, настроении и времени, не теряя главную мысль.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знакомые слова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свободнее применяет слова о месте, времени и состоянии: at home, in the park, yesterday, happy, tired. Благодаря этому речь становится точнее и увереннее.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рассказать о вчерашнем дне!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модуль помогает говорить о вчерашнем дне просто и понятно. Теперь ученики могут сказать, где были, как себя чувствовали и с кем были, используя was и were без страха и лишней путаницы.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2026-05-30T09:44:28Z</dcterms:created>
  <dcterms:modified xsi:type="dcterms:W3CDTF">2026-05-30T09:44:28Z</dcterms:modified>
</cp:coreProperties>
</file>