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земледелия и скотоводства
</a:t>
            </a:r>
            <a:endParaRPr lang="en-US" sz="249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начали сами производить пищу и изменили свою жизнь навсегда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стало переломным моментом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собирательство делали людей зависимыми от природы. После потепления появились новые возможности: больше растений, меньше дичи и необходимость искать надёжные способы добывать пищу.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помог появлению земледелия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отступили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потепления природа быстро изменилась: ледники сокращались, а в долинах рек и на равнинах стало больше мест, удобных для жизни и сбора диких злаков.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заметили рост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природой, люди увидели, что из упавших семян вырастают новые растения. Это подсказало, что зерно можно не только собирать, но и специально сажать.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лучших участков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посева постепенно стали выбирать почву, где растения росли лучше всего. Так люди учились связывать урожай с качеством земли, влагой и временем посева.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случайного сбора диких растений люди начали ждать результата своего труда. Это изменило отношение ко времени, труду и запасам пищи на будущие месяцы.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растения, которые стали выращивать люди
</a:t>
            </a:r>
            <a:endParaRPr lang="en-US" sz="2084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самым ранним культурным растениям относились пшеница, ячмень, рис и просо. Они давали сытное зерно, которое можно было хранить, молоть и использовать для приготовления пищи.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в Америке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Мезоамерике люди начали выращивать кукурузу. Со временем она стала одной из главных культур в этом регионе и основой питания многих древних обществ.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урожайных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использовали дикие формы, а затем оставляли на посев более крупные и удобные колосья. Так растения постепенно становились полезнее для человека.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Выращенные растения обеспечивали людей пищей не на один день, а на более долгий срок. Это помогало создавать запасы и жить в одном месте постоянно.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очаг имел свои растения и условия. Люди в разных частях света нашли собственный путь к производству пищи.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земледелие возникло независимо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несколько самостоятельных центров, а не одно место происхождения. Земледелие возникало там, где местные растения и климат позволяли делать первые шаги к оседлой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археологии и истории древнего мира; схема носит учебный, условный характер.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научились выращивать растения
</a:t>
            </a:r>
            <a:endParaRPr lang="en-US" sz="2131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 жилищ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просто собирали семена диких растений рядом со стоянками и замечали, где урожай появляется чаще и гуще.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землю начали рыхлить палками-копалками, а позже — мотыгами, чтобы семена легче попадали в почву и лучше прорастали.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урожая люди оставляли лучшие и самые крупные семена для следующего посева. Так повышалась урожайность будущих растений.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растения становились более удобными для хранения и давали больше зерна. Люди научились рассчитывать труд по сезонам и ждать результат заранее.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3" y="858375"/>
            <a:ext cx="3905344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орудия земледельца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293751" y="1132850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Палка-копалка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палка с заострённым концом помогала рыхлить землю, выкапывать корни и делать лунки для семян. Это было одно из самых ранних орудий.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5293751" y="1873645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мотыга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Мотыга облегчала обработку почвы и удаление сорняков. Ею пользовались там, где уже нужно было не просто собирать урожай, а ухаживать за полем.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5293751" y="2609659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 для жатвы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 с кремнёвыми вкладышами помогал быстро срезать зрелые колосья. Благодаря ему сбор зерна стал быстрее и аккуратнее, чем при ручном срыве.
</a:t>
            </a:r>
            <a:endParaRPr lang="en-US" sz="956" dirty="0"/>
          </a:p>
        </p:txBody>
      </p:sp>
      <p:sp>
        <p:nvSpPr>
          <p:cNvPr id="15" name="Text 5"/>
          <p:cNvSpPr txBox="1"/>
          <p:nvPr/>
        </p:nvSpPr>
        <p:spPr>
          <a:xfrm>
            <a:off x="5293751" y="3350553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Зернотёрка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Зернотёрка позволяла измельчать зёрна в муку или крупу. Это делало пищу мягче, удобнее для приготовления и более разнообразной по вкусу.
</a:t>
            </a:r>
            <a:endParaRPr lang="en-US" sz="956" dirty="0"/>
          </a:p>
        </p:txBody>
      </p:sp>
      <p:sp>
        <p:nvSpPr>
          <p:cNvPr id="16" name="Text 6"/>
          <p:cNvSpPr txBox="1"/>
          <p:nvPr/>
        </p:nvSpPr>
        <p:spPr>
          <a:xfrm>
            <a:off x="5302088" y="4096302"/>
            <a:ext cx="29427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Глиняный сосуд
</a:t>
            </a:r>
            <a:pPr algn="l" indent="0" marL="0">
              <a:lnSpc>
                <a:spcPct val="100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сосудах хранили зерно и другие запасы, защищая их от влаги и грызунов. Такие ёмкости были важны для жизни оседлого поселения.
</a:t>
            </a:r>
            <a:endParaRPr lang="en-US" sz="9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древнего земледельческого труда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 в течение сельскохозяйственного сезона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появилось скотоводство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стала первым домашним животным, потому что жила рядом с людьми и помогала им охранять жилище, находить добычу и сопровождать на охоте.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первой рядом с человеком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постепенно приручали животных, которые не боялись человека и жили возле поселений. Так появились первые стада, за которыми можно было ухаживать.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Приручение полезных животных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давали мясо, молоко, шерсть и шкуры. Это делало жизнь людей надёжнее и помогало получать больше полезных продуктов.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материалы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других были одомашнены коза, овца и свинья, а позже — корова. Каждый вид оказался полезен по-своему и укрепил хозяйство людей.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виды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разводили домашних животных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охраняли жилище, предупреждали об опасности и помогали людям на охоте. Это делало жизнь в поселении спокойнее и безопаснее.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 мясо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Козы, овцы и коровы давали молоко и мясо. Благодаря им люди получали более разнообразную и надёжную пищу в разные сезоны.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 шкуры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шерсти и шкур делали одежду, покрывала и простые бытовые вещи. Такие материалы особенно ценились в холодное время года.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трудный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помогали пережить неурожайные месяцы и делали хозяйство менее зависимым от случайной добычи. Это было особенно важно для оседлой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16479"/>
            <a:ext cx="4646100" cy="1837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домашние животные и их 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 одомашнивании животных в эпоху неолита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появились не сразу и в разное время. Одни из них помогали людям охранять жильё, другие давали пищу, шерсть и шкуры, а также облегчали хозяйство.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приручили полезных помощников, а затем получили устойчивые источники пищи и сырья, что сделало хозяйство надёжнее.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оседлой 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стали жить дольше на одном месте, потому что поля нужно было обрабатывать рядом с жильём, а стадам требовался ежедневный уход и защита.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жилища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чаще возникали возле рек, ручьёв и влажных долин: там было удобнее поить животных, выращивать растения и получать более плодородную землю.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у воды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хозяйственных ямах и амбарах держали зерно, сушёные продукты и семена для нового посева. Это помогало переживать неурожай и холодное время года.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хранилища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семьи жили рядом, им было проще вместе строить жилища, охранять запасы и распределять работу. Так появились первые устойчивые деревенские общины.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поселения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производящему хозяйству затронул не только еду, но и повседневные занятия: люди стали чаще трудиться рядом с домом и планировать работу на весь год.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жизни людей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надёжнее было производство пищи, тем устойчивее становилась жизнь поселений и тем быстрее росло население.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сведений о последствиях неолитического перехода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9347" y="851050"/>
            <a:ext cx="2911256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ремёсла и предметы быта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Глиняная посуда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начали хранить зерно и готовить запасы пищи, им понадобились прочные сосуды. Так широко распространилось изготовление горшков, мисок и кувшинов из глины.
</a:t>
            </a:r>
            <a:endParaRPr lang="en-US" sz="1332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Ткачество и плетение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Оседлая жизнь дала больше сырья для работы с волокнами растений и шерстью животных. Люди стали делать ткани, верёвки, корзины и другие полезные вещи для дома.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камня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земледелия требовались удобные и острые орудия, поэтому каменные изделия шлифовали, укрепляли и делали более долговечными. Это повышало эффективность труда в хозяйстве.
</a:t>
            </a:r>
            <a:endParaRPr lang="en-US" sz="12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условия определяли, будет ли урожай удачным.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из них нарушалось, люди рисковали остаться без хлеба и были вынуждены беречь каждый запас.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природных факторов, влияющих на земледелие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излишков к обмену и неравенству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урожая и стад менял жизнь общины и приводил к различию в богатстве и 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независимые центры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одними из первых начали выращивать пшеницу и ячмень. Благоприятный климат и дикие злаки сделали этот район важным центром раннего земледелия.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Азии люди самостоятельно одомашнили рис и просо. Эти растения хорошо подходили влажным долинам рек и более тёплым районам.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регионе главным культурным растением стала кукуруза. Она постепенно превратилась из дикого растения в основу питания многих древних народов.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Южной Америки люди выращивали картофель и другие местные растения. Это помогало им приспосабливаться к высоте и прохладному климату.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Новая Гвинея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земледелие тоже возникло независимо: в Африке выращивали сорго и просо, а в Новой Гвинее осваивали местные полезные растения, подходившие к влажным условиям.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Присваивающее и производящее хозяйство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хозяйственных укладов первобытных людей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переход к земледелию и скотоводству изменил способ получения пищи, образ жизни и устройство поселений.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Производящее хозяйство сделало жизнь устойчивее: появились запасы, постоянные поселения и больше возможностей для ремёсел и 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неолитическая революция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производству пищи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выращивать растения и разводить животных вместо того, чтобы только охотиться и собирать готовое в природе.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цивилизациям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выросли излишки, усилился обмен и появилось неравенство. Это стало важной основой для городов, государств и древних цивилизаций.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 и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постоянные деревни, хранение зерна, уход за стадами и новые ремёсла, связанные с оседлой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перехода к производящему хозяйству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скотоводство сделали людей более самостоятельными и менее зависимыми от случая. Постоянные поселения, запасы пищи, ремёсла и обмен открыли путь к сложным обществам и цивилизациям.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2026-06-01T00:15:18Z</dcterms:created>
  <dcterms:modified xsi:type="dcterms:W3CDTF">2026-06-01T00:15:18Z</dcterms:modified>
</cp:coreProperties>
</file>