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лексика, грамматика и простые фразы для уверенного старта.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8 классе: часть 1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" y="0"/>
            <a:ext cx="41523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первая часть курса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повторяет знакомое, связывает правила с новыми примерами и помогает увереннее читать, слушать, говорить и писать на английском языке в школьных и повседневных ситуациях.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первой части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44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Словарная тема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44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внимания слова по темам школы, распорядка дня, хобби, технологий и общения. Такая лексика помогает описывать знакомые ситуации и быстрее понимать задания, где требуется точный выбор слов.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946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тема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46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Повторяются времена, порядок слов, вопросы, отрицания и сравнительные конструкции. Это нужно, чтобы строить понятные предложения и не терять смысл при ответе, переводе или чтении короткого текста.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44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текстом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44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учатся находить главную мысль, ключевые слова и знакомые формы глагола. Такой подход помогает понимать текст не дословно, а по смыслу, опираясь на важные детали.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946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практика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946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ответы, диалоги и описание событий развивают уверенную речь. На этом этапе важно не только знать правило, но и быстро применять его в понятной фразе.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повседневной жизни восьмиклассника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собирает рюкзак, смотрит на расписание и говорит, какой сегодня первый урок. В этой ситуации легко использовать названия предметов, дни недели и простое описание действий. Такой сюжет хорошо подходит для короткого текста и устного ответа.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перед уроками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восьмиклассник пишет другу о встрече, кружке или помощи по дому. Эта ситуация показывает, что английский используется не только на уроке, но и в цифровом общении. Для неё подходят короткие фразы и понятные действия.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в мессенджере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одноклассника обсуждают любимый предмет, домашнее задание и планы на после уроков. Здесь естественно звучат вопросы, короткие ответы и слова, связанные со школой и увлечениями. Иллюстрация может показать именно такой живой диалог.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на перемене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86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первой части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помогают быстрее понимать задания и точнее строить ответы.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термины и частые формы делают инструкции понятнее и помогают увереннее работать с текстом и упражнениями.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английскому языку для 8 класса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известно и что становится новым в 8 классе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уже умеют использовать местоимения, простые предложения, элементарные вопросы и основные слова по темам семьи, школы, еды и увлечений. Это создаёт прочную основу для новых заданий.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уже есть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важнее точнее различать времена, строить более длинные ответы и правильно соединять части предложения. На этом этапе особенно полезны слова-связки because, but, so, and, then.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грамматические шаги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9988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чтения увеличивается, а задания требуют понимать общий смысл без дословного перевода. Ученик должен замечать ключевые слова, знакомые формы и важные детали в контексте.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9988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становятся сложнее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8 классе важно не просто знать перевод, а уметь подобрать нужное слово по смыслу. Это помогает говорить естественнее, писать аккуратнее и лучше понимать задания.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нужно выбирать точнее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языковые навыки занимают больше всего времени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может меняться в зависимости от темы, но основа остаётся общей: понимание текста и точность формы поддерживают всю работу.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грамматика обычно занимают больше всего времени, потому что они помогают и понимать, и строить фразы.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структуры учебной работы по английскому языку в 8 классе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работа с новой темой по английскому языку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учебных действий на уроке английского языка в 8 классе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восьмиклассников при изучении английского
</a:t>
            </a:r>
            <a:endParaRPr lang="en-US" sz="2056" dirty="0"/>
          </a:p>
        </p:txBody>
      </p:sp>
      <p:sp>
        <p:nvSpPr>
          <p:cNvPr id="11" name="Text 2"/>
          <p:cNvSpPr txBox="1"/>
          <p:nvPr/>
        </p:nvSpPr>
        <p:spPr>
          <a:xfrm>
            <a:off x="727025" y="1328150"/>
            <a:ext cx="6094800" cy="2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предложении порядок слов строго фиксирован, поэтому перестановка частей часто делает фразу неверной. Ошибки особенно заметны в коротких сообщениях, где ученик переносит русскую модель предложения.
</a:t>
            </a:r>
            <a:endParaRPr lang="en-US" sz="892" dirty="0"/>
          </a:p>
        </p:txBody>
      </p:sp>
      <p:sp>
        <p:nvSpPr>
          <p:cNvPr id="12" name="Text 3"/>
          <p:cNvSpPr txBox="1"/>
          <p:nvPr/>
        </p:nvSpPr>
        <p:spPr>
          <a:xfrm>
            <a:off x="726650" y="1079575"/>
            <a:ext cx="60948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689200" y="4488900"/>
            <a:ext cx="6094800" cy="2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переводить фразу слово в слово, получаются неестественные конструкции. Лучше строить предложение по английской логике: сначала смысл, затем нужная форма слова и правильный порядок частей.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688825" y="4240325"/>
            <a:ext cx="60948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Дословный перевод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2198656" y="3698712"/>
            <a:ext cx="6094800" cy="2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и Present Continuous путают, когда нужно различить привычное действие и действие в момент речи. Подсказкой служат слова now, usually, every day и другие маркеры времени.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198281" y="3450137"/>
            <a:ext cx="60948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времён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1708113" y="2908525"/>
            <a:ext cx="6094800" cy="2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He, she и it часто смешиваются, особенно когда речь идёт о людях, животных или предметах. Такая ошибка влияет и на форму глагола, потому что в Present Simple добавляется -s.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707738" y="2659950"/>
            <a:ext cx="60948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местоимениях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1217569" y="2118338"/>
            <a:ext cx="6094800" cy="2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вопросах и отрицаниях школьники иногда забывают do, does или did. Из-за этого предложение звучит неполно, хотя смысл понятен, поэтому важно проверять форму перед ответом.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17194" y="1869763"/>
            <a:ext cx="60948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вспомогательного глагола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школьной темы на английском языке
</a:t>
            </a:r>
            <a:endParaRPr lang="en-US" sz="274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изображении можно показать расписание, учебник или школьный рюкзак. Подпись с названиями предметов на английском языке помогает сразу связать картинку с темой урока и словарём по школе.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ситуации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64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дополнительная деталь, например звонок или одноклассник рядом, помогает понять ситуацию без лишних объяснений. Именно так лексика, грамматика и контекст работают вместе.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264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для смысла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12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простое предложение должно описывать, что делает ученик: например, он смотрит на расписание или пишет в тетради. Такая фраза показывает, как слово входит в настоящее высказывание.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12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действие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646945"/>
            <a:ext cx="4348200" cy="24490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близких грамматических форм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формы, которые чаще всего смешивают в 8 классе, и помогает быстро увидеть различия в употреблении, маркерах и примерах.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не путать правило, время и значение слова; особенно важно различать действие по привычке, действие сейчас и результат к настоящему моменту.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языка, 8 класс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порядок изучения материала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сначала узнаёт новую лексику и понимает её значение. Без словарной опоры трудно читать, отвечать на вопросы и строить даже очень простые фразы.
</a:t>
            </a:r>
            <a:endParaRPr lang="en-US" sz="1019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слова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слов закрепляются грамматические модели и порядок слов. Это помогает соединять знакомые слова в правильное предложение и уменьшает количество ошибок в письменной работе.
</a:t>
            </a:r>
            <a:endParaRPr lang="en-US" sz="1019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правила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и правила уже знакомы, легче читать, слушать, говорить и писать по теме. Материал начинает использоваться в реальной учебной ситуации, а не только в упражнениях.
</a:t>
            </a:r>
            <a:endParaRPr lang="en-US" sz="1019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Потом речь и текст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лучше запоминать английские слова и правила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работают приёмы, которые соединяют зрительную, слуховую и речевую память. Особенно полезно повторять материал в разных форматах в течение одной темы.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результаты даёт не один способ, а сочетание контекста, чтения и диалога. Повторение в разных заданиях делает слова устойчивее в памяти.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приёмы повторения лексики и грамматики в школьном курсе английского языка
</a:t>
            </a:r>
            <a:endParaRPr lang="en-US" sz="133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слова к собственному предложению на английском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новое слово превращается в осмысленное предложение через понимание значения и грамматическую обработку.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3700" y="3212188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2320" y="3231228"/>
            <a:ext cx="428400" cy="342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0875" y="1686040"/>
            <a:ext cx="428100" cy="428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первой части с последующими темами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 грамматика первой части нужны, чтобы понимать более длинные тексты без постоянного перевода каждого слова. Ученик быстрее находит главную мысль и важные детали.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текстов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слова и конструкции помогают задавать вопросы, отвечать по теме и поддерживать разговор. Это особенно важно, когда нужно использовать английский в знакомой школьной ситуации.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и устная речь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модели предложений, легче писать короткие ответы, заполнять пропуски и составлять связный текст. Ошибок становится меньше, а формулировки — точнее и понятнее.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ответы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86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первой части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даёт самые нужные слова темы: перевод, короткий пример и близкое по смыслу выражение для запоминания в контексте.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встречаются в заданиях и разговоре о школе, поэтому их полезно знать не отдельно, а вместе с типичными фразами.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темы «Школа и повседневная жизнь»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00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25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слово, правило и пример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84563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видит слово в словаре и сначала запоминает его значение. Потом он встречает это же слово в предложении и замечает, как меняется его форма. Так отдельная единица превращается в полезную часть речи.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84563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слово и готовая фраза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93088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доске написано короткое правило, рядом — пример из учебника. Ребёнок читает фразу, сравнивает её с образцом и пробует составить свою. Именно в этот момент слово начинает работать не само по себе, а в контексте.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93088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правило становится понятным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является главным в первой части урока английского языка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опоры связаны между собой: без слов нельзя понять текст, без правил нельзя построить фразу, без практики нельзя уверенно говорить.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высокий показатель у практического применения: именно оно показывает, насколько хорошо ученик умеет использовать лексику и грамматику вместе.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цели первой части курса английского языка для 8 класса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64119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выводы по первой части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возвращает знакомые слова и конструкции, чтобы ученик не терял уверенность. Повторение помогает быстрее узнавать материал и уменьшает число ошибок в простых заданиях.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базы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уже известным формам добавляются более длинные ответы, связки и точнее подобранные слова. Это делает речь понятнее и помогает лучше понимать смысл текста без дословного перевода.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умения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81650" y="3532486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Освоенные приёмы становятся основой для более сложных тем. Ученик уже умеет замечать ключевые слова, определять форму глагола и использовать пример как опору.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81650" y="3228938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следующему шагу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объединяет словарь, грамматику и практику речи, чтобы ученик увереннее читал, слушал, говорил и писал по-английски. Это прочная основа для следующих, более сложных тем.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первой части и значение для 8 класса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2026-05-31T07:50:55Z</dcterms:created>
  <dcterms:modified xsi:type="dcterms:W3CDTF">2026-05-31T07:50:55Z</dcterms:modified>
</cp:coreProperties>
</file>