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мир приключений, новых слов и смелых открытий.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1. Would you like to feel the spirit of adventure?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приключения делают урок английского живым и 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приключений близка ученикам 11–12 лет: она связана с играми, поездками и поиском решений. На таком материале легко тренировать вопросы, ответы, чтение, письмо и разговор о личном опыте.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Adventure: значение слова и основные ассоциации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означает необычное и увлекательное событие, исход которого заранее не известен. В этом слове слышится движение, интерес и ожидание чего-то нового.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с ним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adventure вызывает ассоциации с путешествием, неожиданностью, риском, открытием и любопытством. Именно поэтому оно так хорошо подходит для разговоров о поиске и исследовании.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разделе полезно знать слова explorer, map, route, camp, forest, mountain, river и journey. Они помогают описывать место, путь, героев и сам процесс приключения.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тему понятной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приключений легко соединяется с простыми фразами о действиях и чувствах. Ученики могут быстро строить короткие высказывания о том, куда идут и что видят.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привлекает тем, что в нём есть неизвестность и результат. Это слово помогает говорить не только о событии, но и о впечатлениях, которые оно оставляет.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в книгах, фильмах и реальной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ищут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приключенческих историях герои отправляются в неизвестное место, чтобы найти дорогу, разгадать загадку или помочь другим. Читатель или зритель следит за их выбором и учится замечать детали маршрута.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 история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культуре хорошо известны сюжеты о путешествиях, treasure hunt stories и Robinson Crusoe. Такие тексты и фильмы показывают, как любопытство и смелость превращают обычный путь в яркое событие.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сразу узнаются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легко подобрать карту, компас, рюкзак, палатку или сцену похода. Эти предметы помогают сразу представить движение, поиск и новые открытия, поэтому они хорошо работают в иллюстрации.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лексика: где и как встречается adventure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путешествии, маршруте и героях коротко и понятно.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раздела описывают путь, людей и условия действия, поэтому они удобны для коротких фраз и диалогов.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тематический словарь по теме Adventure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делает приключение интересным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запоминается, когда в нём есть движение, ожидание и возможность открыть что-то новое вместе с другими.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новые места и сюрпризы: именно они сильнее всего пробуждают любопытство и желание продолжать историю.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для темы Adventure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238" y="2998004"/>
            <a:ext cx="330525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49596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553" y="4406802"/>
            <a:ext cx="330525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нужны герою приключения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ученик хочет узнать больше, задаёт вопросы и внимательно смотрит по сторонам. Именно curiosity помогает замечать важные детали и быстрее понимать новое.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Courage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нужна, чтобы не отступать перед трудной задачей и пробовать ещё раз. Courage помогает действовать спокойно, даже если путь кажется непривычным.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важно, когда результат приходит не сразу. Patience помогает ждать, слушать других и не торопиться, если нужно выполнить шаги по порядку.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делает приключение безопаснее и удобнее. Teamwork помогает делить роли, поддерживать друг друга и быстрее находить решение, если возникает трудность.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Responsibility
</a:t>
            </a:r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ученик соблюдает правила, бережёт вещи и помнит о договорённостях. Responsibility особенно важна там, где каждый отвечает не только за себя, но и за группу.
</a:t>
            </a:r>
            <a:endParaRPr lang="en-US" sz="10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приключению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план превращает идею в безопасное и полезное путешествие.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 в путь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431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Comfortable shoes помогают идти дольше и чувствовать себя увереннее. Они снижают усталость и защищают ноги, если дорога неровная или маршрут проходит по пересечённой местности.
</a:t>
            </a:r>
            <a:endParaRPr lang="en-US" sz="1014" dirty="0"/>
          </a:p>
        </p:txBody>
      </p:sp>
      <p:sp>
        <p:nvSpPr>
          <p:cNvPr id="13" name="Text 3"/>
          <p:cNvSpPr txBox="1"/>
          <p:nvPr/>
        </p:nvSpPr>
        <p:spPr>
          <a:xfrm>
            <a:off x="2305938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and a snack поддерживают силы во время поездки или прогулки. Когда рядом есть еда и питьё, легче сохранять внимание и не уставать слишком быстро.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39972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фонарик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map and a torch нужны, чтобы ориентироваться на местности и видеть путь в темноте. Эти предметы особенно полезны, если маршрут меняется или задерживается.
</a:t>
            </a:r>
            <a:endParaRPr lang="en-US" sz="1064" dirty="0"/>
          </a:p>
        </p:txBody>
      </p:sp>
      <p:sp>
        <p:nvSpPr>
          <p:cNvPr id="15" name="Text 5"/>
          <p:cNvSpPr txBox="1"/>
          <p:nvPr/>
        </p:nvSpPr>
        <p:spPr>
          <a:xfrm>
            <a:off x="570782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hat and a jacket помогают справиться с ветром, прохладой или внезапной сменой погоды. Такая подготовка делает прогулку спокойнее и безопаснее.
</a:t>
            </a:r>
            <a:endParaRPr lang="en-US" sz="1106" dirty="0"/>
          </a:p>
        </p:txBody>
      </p:sp>
      <p:sp>
        <p:nvSpPr>
          <p:cNvPr id="16" name="Text 6"/>
          <p:cNvSpPr txBox="1"/>
          <p:nvPr/>
        </p:nvSpPr>
        <p:spPr>
          <a:xfrm>
            <a:off x="7420975" y="2141600"/>
            <a:ext cx="12108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first-aid kit нужен на случай мелких царапин или недомогания. Он помогает быстро отреагировать на небольшую проблему и продолжить путь без лишнего волнения.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rules during an adventure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делает приключение интересным и спокойным для всей группы.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рисков можно уменьшить заранее: достаточно следовать маршруту, сообщать о планах и быть готовым к погоде.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для школьных походов и экскурсий
</a:t>
            </a:r>
            <a:endParaRPr lang="en-US" sz="7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in nature: forest, river, mountain, sea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 лесу учит замечать детали: следы, деревья, птиц и направление тропы. Здесь легко описывать движение, сравнивать места и использовать слова about nature in simple English sentences.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вдоль реки помогает говорить о маршруте, остановках и изменениях ландшафта. Ученики учатся связывать слова river, bank, bridge and water with actions: go, walk, cross, look.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тропа делает приключение более напряжённым и интересным. В таком описании удобно использовать слова mountain, path, climb, steep and safe, а также говорить о трудностях и поддержке.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лагерь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берег даёт яркие образы для рассказа о приключении: camp, waves, sand, wind and sunset. Такой сюжет помогает описывать ощущения, погоду и совместные дела в команде.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feelings change during an adventure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приключения меняется не только настроение, но и поведение: сначала дети присматриваются, затем действуют увереннее и активнее.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финалу эмоции становятся сильнее и позитивнее: радость и гордость выше, чем интерес в начале.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пользовательского задания,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 as teamwork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0750" y="18218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Назначить роли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начинает с распределения обязанностей: leader, map reader, timekeeper, note-taker и helper. Когда каждый знает свою задачу, группа действует быстрее и не теряет время на споры.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20750" y="2429225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Слушать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пути важно не перебивать и сразу уточнять непонятное. Короткие фразы вроде I can help или Where is the map? делают общение ясным и спокойным.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20750" y="3036601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Следовать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команда держится маршрута и напоминает о правилах безопасности. Это особенно важно, когда кто-то устал, отвлёкся или потерял уверенность в сложной ситуации.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20750" y="3643976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Поддерживать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ученику трудно, остальные могут подсказать, подождать или взять часть работы на себя. Такое сотрудничество делает приключение комфортным и учит ответственности.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20750" y="42513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Подводить итог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задания команда обсуждает результат и делится впечатлениями. Фразы We did it! и Let’s go together помогают запомнить, что успех приходит через совместные усилия.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старого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класс получил карту старого города и отправился искать здания с историей. Ребята читали простые указатели, сверяли маршрут и отмечали памятники, которые удалось найти. В конце они объяснили дорогу к площади однокласснику по-английски.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 в музее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школьного квеста ученики искали подсказки между витринами музея и отвечали на короткие вопросы. Им пришлось внимательно читать таблички, сравнивать названия и быстро обсуждать ответы в паре. Так обычный визит превратился в маленькое приключение.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группа прошла по карте от школы до библиотеки, затем к парку и обратно. По пути дети спрашивали дорогу, называли улицы и рассказывали, что увидели. Даже короткая прогулка стала интересной благодаря общему заданию.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городского приключения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форматы приключений выбирают чаще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форматы удобны для школьных занятий, потому что их легко организовать даже без длительной подготовки и сложного снаряжения.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форматы лидируют, а длительные поездки выбирают реже из-за времени, вещей и организационных требований.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пользовательского задания,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Problems and ways to solve them during an adventure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большинство трудностей можно заранее уменьшить с помощью простых правил и полезных привычек.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Подготовка, маршрут и совместные действия помогают избежать большинства проблем или быстро их решить.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пользовательского задания,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обычная поездка становится настоящим приключением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 переходов в коротком путешествии или экскурсии.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000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000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1220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285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382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приключений на уроке английского языка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себе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рассказывать о собственных впечатлениях и простыми словами объяснять, что понравилось в поездке, походе или экскурсии.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темы легко тренировать короткие вопросы и ответы: What is this? Where are we going? How do we get there?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Описывать места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называть природные и городские объекты, а также говорить, где они находятся и как к ним добраться.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 интересом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тексты обычно содержат героя, действие и результат, поэтому их легче понимать и пересказывать своими словами.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в паре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и групповая работа помогают запоминать новые слова, слышать одноклассников и использовать английский в реальном общении.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развивает дух приключений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важны, когда нужно не только действовать, но и замечать детали, поддерживать других и доводить начатое до конца.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ответственность и любознательность занимают большую часть, а наблюдательность и выносливость дополняют их в реальных ситуациях.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пользовательского задания,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to feel the spirit of adventure?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делает урок английского живым: дети учатся говорить, слушать, читать и работать вместе. Любопытство, подготовка и соблюдение правил помогают превратить любое путешествие в полезный и запоминающийся опыт.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2026-05-30T16:50:21Z</dcterms:created>
  <dcterms:modified xsi:type="dcterms:W3CDTF">2026-05-30T16:50:21Z</dcterms:modified>
</cp:coreProperties>
</file>