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их покровные разновидности: защита растительного и животного мира
</a:t>
            </a:r>
            <a:endParaRPr lang="en-US" sz="3438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обеспечивают защиту и поддерживают жизнь растений и животных.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понимания ткани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клеток в XVII веке и развитие клеточной теории в XIX веке заложили основы для изучения тканей и их функций в разных организмах.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в организмах растений и животных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делятся на покровные, основные, проводящие и механические, каждая группа выполняет специфические задачи в жизнедеятельности.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ткани классифицируются как эпителиальные, соединительные, мышечные и нервные, обеспечивая защиту, поддержку и движение организма.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тканей базируется на их структуре и функциях, что помогает понять биологическую роль каждой ткани в организме.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различных типов тканей позволяет выявить общие принципы строения и разнообразие адаптаций у разных царств живой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растений: функции и структура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— эпидерма у молодых органов и пробка у взрослых, где клетки плотно прилегают, обеспечивая барьер и участвуя в обмене веществ.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покрывают наружные части растений, предотвращая потерю влаги и защищая от повреждений и микроорганизмов. Они служат первым барьером в 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животных: обзор и задачи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регуляции и ощущениях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участвует в восприятии раздражителей, терморегуляции и предотвращении потерь жидкости, поддерживая гомеостаз и взаимодействие с окружающей средой.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защитные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ткани формируют кожу и слизистые оболочки, обеспечивая защиту от внешних воздействий и сохраняя внутреннюю среду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эпидермиса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 одного слоя плотных клеток без хлоропластов, что обеспечивает защиту и минимизацию испарения влаги.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поверхность покрыта кутикулой — тонким восковым слоем, который препятствует избыточной потере воды и защищает от механических повреждений.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эпидермис может иметь волоски и железы, выполняющие защитные и секреторные функции в различных растениях.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 их значение для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образованы двумя замыкающими клетками, которые регулируют размер поры для газообмена с внешней средой.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закрытие устьиц зависит от влажности воздуха и освещённости, что помогает контролировать водный баланс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работа устьиц поддерживает жизнедеятельность и адаптацию растений к изменяющимся условиям среды.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растение поглощает углекислый газ и выделяет кислород в процессе фотосинтеза, а также происходит транспирация — испарение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покровных тканей у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у лука и тюльпана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и тюльпана прозрачная эпидерма защищает растение от проникновения микроорганизмов, обеспечивая при этом оптимальный газообмен и светопроницаемость для фотосинтеза.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кожица и кутикула кактусов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кактусов имеет многослойную кутикулу и утолщённый эпидермис, что значительно снижает испарение воды и помогает выживать в условиях засушливого климата.
</a:t>
            </a:r>
            <a:endParaRPr lang="en-US" sz="9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покровных тканей растений и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имеют сходные слои кожи, но различаются наличием специфических структур, например, кутикулы и желез.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сходство — защитная роль покровных тканей, ключевое отличие — специализированные адаптивные структуры у каждого царства.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покровных тканей в защите организма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обеспечивают непрерывный барьер, предотвращая утрату воды у растений с помощью кутикулы и животными через роговой слой кожи.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защитой от проникновения болезнетворных микроорганизмов и вредных веществ, обеспечивая иммунную безопасность.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защита от механических повреждений и ультрафиолетового излучения, что особенно важно для животных и их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покровных тканей у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древесных растений внутренний покров образует многослойная пробка с содержанием суберина, веществом, препятствующим проникновению воды и бактерий, эффективно защищая стебель и кору от внешних воздействий.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травянистых растений покровные ткани представлены тонкой кожицей, которая легко восстанавливается при повреждениях благодаря активному делению клеток. Этот слой защищает от высыхания и микроорганизмов.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особенности покровных тканей у животных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млекопитающих: шерсть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покрыта шерстью, которая оберегает организм от холода и механических повреждений. Волосы создают дополнительный барьер и помогают сохранять тепло тела.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 птиц: тепло и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 обеспечивают терморегуляцию, удерживая тепло. Они также снижают сопротивление воздуха при полёте, облегчая движение и поддерживая баланс.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 и рептилий: защита и снижение испарения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Чешуйчатый покров рыб и рептилий уменьшает испарение влаги и защищает от хищников. Чешуя покрыта слизистым слоем, который дополнительно препятствует проникновению вредоносных микроорганизмов.
</a:t>
            </a:r>
            <a:endParaRPr lang="en-US" sz="8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покровных тканей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клетки кожи активно делятся, что позволяет быстро залечивать порезы и ссадины, восстанавливая целостность покрова и предотвращая инфекционные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участки кожицы растений заменяются новыми клетками, образующимися благодаря делению камбия либо меристем, что обеспечивает сохранение защитных функций.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у древесных растений формируется пробковая ткань — сор, который надёжно закрывает раны, препятствуя дальнейшему проникновению воды и патогенов.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и выделения в покровных тканях животных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расположены в коже и способствуют охлаждению организма через испарение пота, регулируя температуру тела во время физических нагрузок и жары.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смазку, которая увлажняет и защищает поверхность кожи, предотвращая её пересыхание и образуя барьер против микроорганизмов.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— уникальная особенность млекопитающих, обеспечивающая питание новорождённых, что важно для их выживания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покровных тканей растений и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покровные ткани обеспечивают различные функции в растениях и животных, используя разные структуры и механизмы.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выполняют схожие функции, однако используют разные структуры и процессы в зависимости от особенностей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покровных тканей к различным условиям среды
</a:t>
            </a:r>
            <a:endParaRPr lang="en-US" sz="1962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кутикула пустынных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пустынных растений кутикула значительно утолщена, что снижает испарение воды. Такая адаптация помогает выживать в условиях жары и дефицита влаги.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 имеют плотный и тёплый мех, который эффективно сохраняет тепло, позволяя им адаптироваться к холодному климату и суровым зимам.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покров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выделяют слизь на поверхности кожи, предотвращая пересыхание при выходе на сушу и обеспечивая защиту от микробов и вредителей.
</a:t>
            </a:r>
            <a:endParaRPr lang="en-US" sz="10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покровных тканей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растений выделяет фитонциды — антимикробные вещества, способные подавлять рост бактерий и грибков, что усиливает барьерную защиту.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животных содержит лизоцим — белок с антимикробными свойствами, который обеспечивает защиту от патогенных микроорганизмов и помогает предотвращать инфекции.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кислотный рН кожи у животных создаёт неблагоприятные условия для размножения болезнетворных бактерий, дополнительно повышая уровень иммунитета.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и органы чувств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трихомы могут реагировать на прикосновения, вызывая защитные движения листьев, как у мимозы, что служит сигналом об угрозе и отпугиванием врагов.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кожа содержит многочисленные нервные окончания, воспринимающие разнообразные раздражители: тепло, холод, боль и давление, обеспечивая связь с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повреждения покровных тканей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инфекции, такие как мучнистая роса, нарушают целостность кожицы растений, снижая их защитные функции и увеличивая уязвимость перед внешними воздействиями.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распространены дерматиты и грибковые заболевания кожи, которые вызывают воспаление, повреждения и снижают эффективность защитного барьера.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покровные ткани повышают риск проникновения патогенов и способствуют ускоренной потере влаги, что негативно сказывается на здоровье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покровных тканей в защите и адаптации
</a:t>
            </a:r>
            <a:pPr algn="ctr" indent="0" marL="0">
              <a:lnSpc>
                <a:spcPct val="8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играют фундаментальную роль в защите организмов от внешних угроз и поддержании гомеостаза, обеспечивая адаптацию к разнообразным условиям окружающей среды.
</a:t>
            </a:r>
            <a:endParaRPr lang="en-US" sz="27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2026-05-08T09:57:08Z</dcterms:created>
  <dcterms:modified xsi:type="dcterms:W3CDTF">2026-05-08T09:57:08Z</dcterms:modified>
</cp:coreProperties>
</file>