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США 1970-2010-е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масштабных преобразований в экономике, обществе и мировой политике США.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«холодной войны» США переосмысливали роль в мире и внутренние приоритеты, сталкиваясь с новыми глобальными вызовами и противоречиями, формируя современное общество и государство.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США на пороге перемен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прошла путь от кризисной стагнации к подъёму доткомов и резкому падению в 2008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циклическую динамику с вызовами и восстановлением, отражая влияние политики и глобальных факторов.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Bureau of Economic Analysis &amp; Labor Statistics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трансформации: рост, кризисы, модернизация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тенденции общественной жизни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0382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борьба за права и протесты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активно обсуждало расовые вопросы, антивоенные движения и формирование молодежной культуры протестов.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75967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культура плюрализма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признание меньшинств, расширение прав и формирование многообразной социальной идентичности.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931749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1980-е: неоконсерватизм и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Рейгане усилился консервативный курс, ценности традиционной семьи и национализм.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587599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мультикультурализм и цифровизация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разнородных культурных слоёв и влияние новых технологий на общественную коммуникацию.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7415524" y="1807050"/>
            <a:ext cx="1624653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 год: сложная идентичность США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Сформировалась многослойная система ценностей и образов, отражающие иммиграционное и социальное разнообразие.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900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196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846" y="1508178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490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шаттлов NASA: начало новой космической эры
</a:t>
            </a:r>
            <a:pPr algn="ctr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1981 год ознаменовал первый полёт шаттла STS-1, открывший эру многоразовой космической техники и расширивший программу пилотируемых миссий.
</a:t>
            </a:r>
            <a:endParaRPr lang="en-US" sz="1040" dirty="0"/>
          </a:p>
        </p:txBody>
      </p:sp>
      <p:sp>
        <p:nvSpPr>
          <p:cNvPr id="9" name="Text 1"/>
          <p:cNvSpPr txBox="1"/>
          <p:nvPr/>
        </p:nvSpPr>
        <p:spPr>
          <a:xfrm>
            <a:off x="460619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 в медицине: первая пересадка искусственного сердца
</a:t>
            </a:r>
            <a:pPr algn="ctr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1982 году хирурги успешно имплантировали искусственное сердце, расширяя возможности лечения и продления жизни тяжело больных.
</a:t>
            </a:r>
            <a:endParaRPr lang="en-US" sz="1020" dirty="0"/>
          </a:p>
        </p:txBody>
      </p:sp>
      <p:sp>
        <p:nvSpPr>
          <p:cNvPr id="10" name="Text 2"/>
          <p:cNvSpPr txBox="1"/>
          <p:nvPr/>
        </p:nvSpPr>
        <p:spPr>
          <a:xfrm>
            <a:off x="241554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компьютеры меняют мир
</a:t>
            </a:r>
            <a:pPr algn="ctr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 I (1976) и IBM PC (1981) сделали компьютеры доступными для массового использования, заложив основы цифровой экономики и услуг.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679684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«Человеческий геном»: расшифровка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2003 год завершил масштабный международный проект по определению последовательности ДНК человека, открыв новую эру биотехнологий и медицины.
</a:t>
            </a:r>
            <a:endParaRPr lang="en-US" sz="1040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Научно-технический прогресс: достижения и прорывы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 увеличилось число иностранных студентов, а интеграция информационных технологий трансформировала учебный процесс.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программы Head Start способствовало поддержке детей из неблагополучных семей и сокращению образовательного неравенства.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федерального финансирования науки и студенческих программ обеспечил развитие университетов и расширил возможности обучения.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образования в США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расходов на здравоохранение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40 лет доля расходов на медицинское обслуживание в ВВП выросла более чем в два раза, что повысило нагрузку на экономику и государственный бюджет.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Medicare Part D и расширение доступа к лекарствам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2003 года программа Medicare Part D позволила пожилым и инвалидам получать необходимые медикаменты на более выгодных условиях.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реформы здравоохранения и Obamacare
</a:t>
            </a:r>
            <a:pPr algn="ctr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2010 года расширила медицинское страхование для миллионов, вызвав активные дебаты по поводу эффективности и доступности системы.
</a:t>
            </a:r>
            <a:endParaRPr lang="en-US" sz="1169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здравоохранения: рост затрат и реформы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интернета и мобильных технологий стимулировало рост электронной коммерции и появление компаний-лидеров, таких как Amazon и Google.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бизнесе и промышленности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аутсорсинг изменили традиционные отрасли, закрепив новые экономические структуры и увеличив число рабочих мест в IT-секторе.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841994"/>
            <a:ext cx="4328400" cy="18777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участия женщин в экономически активном населении и законодательные достижения по равенству полов.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участия женщин в экономике подтверждает расширение их прав и возможностей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Bureau of Labor Statistics, Congressional Records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американском обществе и экономике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1980-х резко увеличились миграционные потоки из Латинской Америки и Азии, изменив этнический состав населения.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 социокультурные процессы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латиноамериканцев достигла 16,3%, азиатов — 4,8% к 2010 году, что повлияло на культурное разнообразие.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Афроамериканское движение способствовало интеграции меньшинств и укреплению гражданских прав.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Феминистское движение привело к значительным законодательным реформам, расширившим права женщин и равенство полов.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Всемирной паутины и её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1989 году Тим Бернерс-Ли разработал Всемирную паутину, что стало фундаментом для глобальных изменений в коммуникациях и доступе к информации. К 2010 году более 77% американцев пользовались Интернетом, изменяя образ жизни и взаимодействия.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и Интернет-революция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ИТ-гигантов и формирование цифровой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1990-х и 2000-х годах Силиконовая долина превратилась в центр технологического прогресса. Компании Apple, Microsoft и Google выросли в мировых лидеров, формируя новую цифровую экономику и культуру мобильных устройств и соцсетей.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Вьетнамской войны в 1975 году привело к политической и социальной дестабилизации, подорвав доверие населения и ослабив международное влияние США.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 просчёты: внутренние и внешние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 Уотергейта 1974 года вызвал отставку президента Никсона, что стало одним из крупнейших ударов по политической системе и доверию к власти.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кампании в Афганистане (2001) и Ираке (2003) вызвали критику и сложности во внешней политике, а финансовый кризис 2008 года серьёзно потряс экономическую стабильность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три десятилетия наблюдался значительный рост неравенства, что усилило социальные противоречия и вызвало протестные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коэффициента Джини отражает углубляющееся социальное расслоение и концентрирование богатства в руках небольшой части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Census Bureau, 1980–2010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социального и экономического неравенства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как мировой культурный лидер
</a:t>
            </a:r>
            <a:pPr algn="ctr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Голливуда экспортировались более чем в 100 стран, формируя глобальные культурные тренды и увеличивая влияние США в мире.
</a:t>
            </a:r>
            <a:endParaRPr lang="en-US" sz="110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музыкальных жанров и массовой культуры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1981 года MTV продвигал хип-хоп и поп-арт, что способствовало формированию новой мировой музыкальной сцены и культурных молодежных течений.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американского спорта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НБА и НФЛ приобрели мировую популярность, а успехи на Олимпийских играх укрепили спортивный имидж США на международной арене.
</a:t>
            </a:r>
            <a:endParaRPr lang="en-US" sz="106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американской культуры и спорта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законодательные инициативы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518049" y="1318446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 — Закон о чистом воздухе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закона стало основой для регулирования выбросов загрязняющих веществ и улучшения качества воздуха в стране.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19308" y="93948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 — Первый «День Земли»
</a:t>
            </a:r>
            <a:pPr algn="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апреля 1970 года прошла первая массовая экологическая акция, привлекая внимание к проблемам охраны окружающей среды.
</a:t>
            </a:r>
            <a:endParaRPr lang="en-US" sz="1377" dirty="0"/>
          </a:p>
        </p:txBody>
      </p:sp>
      <p:sp>
        <p:nvSpPr>
          <p:cNvPr id="10" name="Text 4"/>
          <p:cNvSpPr txBox="1"/>
          <p:nvPr/>
        </p:nvSpPr>
        <p:spPr>
          <a:xfrm>
            <a:off x="3819308" y="2528973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1979 — Авария на Три-Майл-Айленде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Тяжелая авария на АЭС привела к реформам в ядерной безопасности и усилению контроля над энергетическим сектором.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8049" y="375823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— Разлив нефти Exxon Valdez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Катастрофа вызвала рост общественного сознания и привела к ужесточению экологического законодательства в области морской охраны.
</a:t>
            </a:r>
            <a:endParaRPr lang="en-US" sz="132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Никсона до Клинтона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Никсон завершил Вьетнамскую войну и ушёл в отставку после Уотергейта. Рональд Рейган проводил экономические реформы и укреплял оборону. Билл Клинтон способствовал цифровому росту и экономической стабилизации.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Президентство: ключевые фигуры и их наследие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Буш и Обама: вызовы нового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Джордж Буш-младший столкнулся с последствиями терактов 11 сентября и войнами на Ближнем Востоке. Барак Обама провёл реформу здравоохранения и успешно противостоял финансовому кризису 2008 года.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и мировое влияние США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активно участвовали в заключении соглашений по контролю над вооружениями в начале 1990-х, снижая риски военной эскалации с СССР и странами СНГ.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НАТО на восток укрепило безопасность Европы, одновременно обостряя отношения с Россией и влияя на геополитический баланс.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Американское вмешательство в конфликты на Ближнем Востоке сопровождалось как поддержкой мира, так и международной критикой из-за долгосрочных последствий.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общество и массовые движения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некоммерческих организаций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НКО укрепило гражданское общество и расширило возможности для защиты прав и социальных инициатив.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протесты и акции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Антивоенные и правозащитные движения активно выражали мнение общества и добивались изменения общественной политики.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правозащитных организаций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ACLU и NAACP играли ключевую роль в борьбе за права меньшинств и против дискриминации в разных сферах жизни.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платформа самоорганизации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цифровых технологий возникли новые формы активности: петиций, краудфандинга и волонтерства в онлайн-пространстве.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правах инвалидов 1990 года установил обязательства по обеспечению равного доступа и недискриминации в общественных местах.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расширение прав и свобод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здравоохранения Obamacare в 2010 году предоставила медицинскую страховку более 20 миллионов американцев, расширив социальные гарантии.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Легализация однополых браков началась с отдельных штатов в 2004 году и была признана Верховным судом в 2015 году как конституционное право.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гражданских свобод повысило уровень юридической защиты и способствовало формированию более инклюзивного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вызовов и формирование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1970—2010-х годов сочетал инновации и кризисы, которые глубоко изменили США. Полученный опыт стал фундаментом для дальнейшего развития страны и глобального влияния.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2026-05-11T04:38:07Z</dcterms:created>
  <dcterms:modified xsi:type="dcterms:W3CDTF">2026-05-11T04:38:07Z</dcterms:modified>
</cp:coreProperties>
</file>