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image" Target="../media/image-8-5.jpe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image" Target="../media/image-12-5.jpe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png"/><Relationship Id="rId5" Type="http://schemas.openxmlformats.org/officeDocument/2006/relationships/image" Target="../media/image-19-5.jpe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3275" y="555046"/>
            <a:ext cx="4294200" cy="373645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0875" y="702600"/>
            <a:ext cx="4294200" cy="373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гриб: удивительный мир лесных жителей
</a:t>
            </a:r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— удивительные жители природы, о которых стоит знать каждому.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2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475" y="0"/>
            <a:ext cx="4568751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245225" y="590200"/>
            <a:ext cx="3933300" cy="384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вокруг нас: где они живут и чем полезны
</a:t>
            </a:r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можно встретить почти везде: в лесу, в саду, на пне и даже на хлебе. Они помогают природе разбирать старые остатки и требуют внимательности, ведь среди них есть и съедобные, и опасные виды.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423300" y="301350"/>
            <a:ext cx="43833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 — это не растение
</a:t>
            </a:r>
            <a:endParaRPr lang="en-US" sz="2500" dirty="0"/>
          </a:p>
        </p:txBody>
      </p:sp>
      <p:sp>
        <p:nvSpPr>
          <p:cNvPr id="8" name="Text 2"/>
          <p:cNvSpPr txBox="1"/>
          <p:nvPr/>
        </p:nvSpPr>
        <p:spPr>
          <a:xfrm>
            <a:off x="644700" y="1421050"/>
            <a:ext cx="46428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Нет зелёных листьев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грибов нет листьев и зелёного хлорофилла, поэтому они не умеют ловить солнечный свет, как обычные растения. Им нужен другой способ получать пищу.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644700" y="2592853"/>
            <a:ext cx="46428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Питаются готовым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 не создаёт пищу сам. Он получает питательные вещества из уже готовых органических остатков, которые находит в почве, древесине или других местах.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44700" y="3764671"/>
            <a:ext cx="46428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Особое царство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такого образа жизни грибы выделяют в отдельное царство живых организмов. Они живут по своим правилам и совсем не похожи на зелёные растения.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4975" y="2975096"/>
            <a:ext cx="8561700" cy="216550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7050" y="118050"/>
            <a:ext cx="77904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каких частей состоит гриб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529948" y="1648625"/>
            <a:ext cx="2428193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Шляпка и ножка
</a:t>
            </a:r>
            <a:pPr algn="l" indent="0" marL="0">
              <a:lnSpc>
                <a:spcPct val="115000"/>
              </a:lnSpc>
              <a:buNone/>
            </a:pPr>
            <a:r>
              <a:rPr lang="en-US" sz="1178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многих знакомых нам грибов есть шляпка и ножка. Эти части находятся над землёй, поэтому их легко увидеть во время прогулки по лесу.
</a:t>
            </a:r>
            <a:endParaRPr lang="en-US" sz="1080" dirty="0"/>
          </a:p>
        </p:txBody>
      </p:sp>
      <p:sp>
        <p:nvSpPr>
          <p:cNvPr id="11" name="Text 3"/>
          <p:cNvSpPr txBox="1"/>
          <p:nvPr/>
        </p:nvSpPr>
        <p:spPr>
          <a:xfrm>
            <a:off x="3381202" y="1648625"/>
            <a:ext cx="2428193" cy="9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Скрытая грибница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 землёй или в древесине прячется грибница. Она похожа на сеть тонких нитей и часто остаётся невидимой, хотя именно она управляет жизнью гриба.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6231902" y="1648625"/>
            <a:ext cx="2428193" cy="9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в росте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Грибница всасывает воду и питательные вещества. Благодаря ей гриб может расти, а потом показывать над землёй свою заметную шляпку.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58868" y="1424422"/>
            <a:ext cx="3654900" cy="123852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9300" y="105875"/>
            <a:ext cx="77985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Грибница — главная часть гриба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784500" y="1266325"/>
            <a:ext cx="30864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Разрастается далеко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Грибница может занимать большую площадь и уходить глубоко в почву. Иногда она разрастается так широко, что мы даже не догадываемся о её размере.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5158475" y="3066918"/>
            <a:ext cx="30864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Живёт дольше шляпки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То, что мы видим над землёй, обычно живёт недолго. А грибница может существовать долго и снова давать новые плодовые тела.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784500" y="3408325"/>
            <a:ext cx="30864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Добывает питание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грибница всасывает воду и полезные вещества. Она работает тихо и незаметно, словно подземная кормушка для всего гриба.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95456" y="1517888"/>
            <a:ext cx="367763" cy="420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78418" y="2621013"/>
            <a:ext cx="367763" cy="420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95318" y="2621013"/>
            <a:ext cx="367763" cy="420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2369" y="2446275"/>
            <a:ext cx="197925" cy="226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72369" y="1382975"/>
            <a:ext cx="197925" cy="2262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72369" y="3512651"/>
            <a:ext cx="197925" cy="2262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449250" y="141125"/>
            <a:ext cx="8245500" cy="57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грибы размножаются
</a:t>
            </a:r>
            <a:endParaRPr lang="en-US" sz="2000" dirty="0"/>
          </a:p>
        </p:txBody>
      </p:sp>
      <p:sp>
        <p:nvSpPr>
          <p:cNvPr id="13" name="Text 1"/>
          <p:cNvSpPr txBox="1"/>
          <p:nvPr/>
        </p:nvSpPr>
        <p:spPr>
          <a:xfrm>
            <a:off x="842625" y="2491986"/>
            <a:ext cx="4287300" cy="8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Разносит ветер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Споры лёгкие, поэтому ветер легко подхватывает их и уносит далеко. Так гриб может расселяться по лесу почти без помощи.
</a:t>
            </a:r>
            <a:endParaRPr lang="en-US" sz="1500" dirty="0"/>
          </a:p>
        </p:txBody>
      </p:sp>
      <p:sp>
        <p:nvSpPr>
          <p:cNvPr id="14" name="Text 2"/>
          <p:cNvSpPr txBox="1"/>
          <p:nvPr/>
        </p:nvSpPr>
        <p:spPr>
          <a:xfrm>
            <a:off x="842625" y="1422967"/>
            <a:ext cx="4287300" cy="8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Споры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образуют очень маленькие споры. Они похожи на крошечные невидимые частицы, которые помогают грибу продолжать свой род и появляться в новых местах.
</a:t>
            </a:r>
            <a:endParaRPr lang="en-US" sz="1500" dirty="0"/>
          </a:p>
        </p:txBody>
      </p:sp>
      <p:sp>
        <p:nvSpPr>
          <p:cNvPr id="15" name="Text 3"/>
          <p:cNvSpPr txBox="1"/>
          <p:nvPr/>
        </p:nvSpPr>
        <p:spPr>
          <a:xfrm>
            <a:off x="842650" y="3549575"/>
            <a:ext cx="4287300" cy="8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грибница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спора попадёт в подходящее место, из неё вырастает новая грибница. Потом может появиться и новый гриб — настоящий природный сюрприз.
</a:t>
            </a:r>
            <a:endParaRPr lang="en-US" sz="1500" dirty="0"/>
          </a:p>
        </p:txBody>
      </p:sp>
      <p:sp>
        <p:nvSpPr>
          <p:cNvPr id="16" name="Text 4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423300" y="301350"/>
            <a:ext cx="43833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виды грибов
</a:t>
            </a:r>
            <a:endParaRPr lang="en-US" sz="2500" dirty="0"/>
          </a:p>
        </p:txBody>
      </p:sp>
      <p:sp>
        <p:nvSpPr>
          <p:cNvPr id="8" name="Text 2"/>
          <p:cNvSpPr txBox="1"/>
          <p:nvPr/>
        </p:nvSpPr>
        <p:spPr>
          <a:xfrm>
            <a:off x="644700" y="1421050"/>
            <a:ext cx="46428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Шляпочные грибы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те грибы, которые чаще всего собирают в лесу и на лугу. У них заметные шляпки и ножки, поэтому их легко узнать, если хорошо знать признаки.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644700" y="2592853"/>
            <a:ext cx="46428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Плесневые грибы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Плесень может появиться на хлебе, фруктах и других продуктах. Она показывает, что еда испортилась, и такую пищу нельзя использовать.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44700" y="3764671"/>
            <a:ext cx="46428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Дрожжи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Дрожжи — это очень маленькие грибы. Они помогают тесту подниматься, поэтому хлеб и булочки становятся пышными и мягкими.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BCD1C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3700" y="1393692"/>
            <a:ext cx="2192700" cy="17944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8950" y="1393714"/>
            <a:ext cx="2229900" cy="17943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07375" y="1393714"/>
            <a:ext cx="2229900" cy="179437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651189" y="3727900"/>
            <a:ext cx="20073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Белый гриб часто считают настоящим лесным богатырём. У него крепкая ножка и большая шляпка, а искать его любят под елями, соснами и берёзами. Такой гриб ценят за вкус и аромат, но собирать его нужно только тогда, когда вид узнают без ошибки.
</a:t>
            </a:r>
            <a:endParaRPr lang="en-US" sz="888" dirty="0"/>
          </a:p>
        </p:txBody>
      </p:sp>
      <p:sp>
        <p:nvSpPr>
          <p:cNvPr id="10" name="Text 2"/>
          <p:cNvSpPr txBox="1"/>
          <p:nvPr/>
        </p:nvSpPr>
        <p:spPr>
          <a:xfrm>
            <a:off x="651190" y="3188550"/>
            <a:ext cx="2007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Белый гриб в лесу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3531963" y="3727900"/>
            <a:ext cx="20073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Лисички и подберёзовики выглядят по-разному, но оба вида знакомы многим любителям тихой охоты. Лисички яркие и похожи на маленькие жёлтые фонарики, а подберёзовики часто встречаются рядом с берёзами. Каждый гриб нужно внимательно рассмотреть перед сбором.
</a:t>
            </a:r>
            <a:endParaRPr lang="en-US" sz="818" dirty="0"/>
          </a:p>
        </p:txBody>
      </p:sp>
      <p:sp>
        <p:nvSpPr>
          <p:cNvPr id="12" name="Text 4"/>
          <p:cNvSpPr txBox="1"/>
          <p:nvPr/>
        </p:nvSpPr>
        <p:spPr>
          <a:xfrm>
            <a:off x="3531963" y="3188550"/>
            <a:ext cx="2007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Лисичка и подберёзовик
</a:t>
            </a:r>
            <a:endParaRPr lang="en-US" sz="1375" dirty="0"/>
          </a:p>
        </p:txBody>
      </p:sp>
      <p:sp>
        <p:nvSpPr>
          <p:cNvPr id="13" name="Text 5"/>
          <p:cNvSpPr txBox="1"/>
          <p:nvPr/>
        </p:nvSpPr>
        <p:spPr>
          <a:xfrm>
            <a:off x="6378718" y="3727900"/>
            <a:ext cx="20073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Шампиньоны часто выращивают специально, поэтому их можно встретить не только в природе, но и на фермах. Эти грибы попадают в супы, салаты и другие блюда. Однако в лесу похожие грибы всё равно нужно проверять очень осторожно.
</a:t>
            </a:r>
            <a:endParaRPr lang="en-US" sz="894" dirty="0"/>
          </a:p>
        </p:txBody>
      </p:sp>
      <p:sp>
        <p:nvSpPr>
          <p:cNvPr id="14" name="Text 6"/>
          <p:cNvSpPr txBox="1"/>
          <p:nvPr/>
        </p:nvSpPr>
        <p:spPr>
          <a:xfrm>
            <a:off x="6378719" y="3188550"/>
            <a:ext cx="2007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Шампиньон на столе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341550" y="258700"/>
            <a:ext cx="8377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Съедобные грибы
</a:t>
            </a:r>
            <a:endParaRPr lang="en-US" sz="2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4975" y="2975096"/>
            <a:ext cx="8561700" cy="216550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7050" y="118050"/>
            <a:ext cx="77904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Ядовитые грибы и осторожность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529948" y="1648625"/>
            <a:ext cx="2428193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Опасные виды
</a:t>
            </a:r>
            <a:pPr algn="l" indent="0" marL="0">
              <a:lnSpc>
                <a:spcPct val="115000"/>
              </a:lnSpc>
              <a:buNone/>
            </a:pPr>
            <a:r>
              <a:rPr lang="en-US" sz="1178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грибы могут вызвать тяжёлое отравление. Самые известные среди них — бледная поганка и мухомор, и к ним лучше относиться очень внимательно.
</a:t>
            </a:r>
            <a:endParaRPr lang="en-US" sz="1080" dirty="0"/>
          </a:p>
        </p:txBody>
      </p:sp>
      <p:sp>
        <p:nvSpPr>
          <p:cNvPr id="11" name="Text 3"/>
          <p:cNvSpPr txBox="1"/>
          <p:nvPr/>
        </p:nvSpPr>
        <p:spPr>
          <a:xfrm>
            <a:off x="3381202" y="1648625"/>
            <a:ext cx="2428193" cy="9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трогать руками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Незнакомый гриб не стоит брать в руки, пробовать или нюхать слишком близко. Безопаснее просто рассмотреть его издалека и не рисковать.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6231902" y="1648625"/>
            <a:ext cx="2428193" cy="9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правило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гриб не узнали точно, его не берут. Это простое правило помогает избежать ошибок и сохранить здоровье во время лесной прогулки.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1551" y="1345875"/>
            <a:ext cx="8212397" cy="3334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71500" y="933150"/>
            <a:ext cx="8212500" cy="29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безопасного поведения при встрече с грибами в природе.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471500" y="247125"/>
            <a:ext cx="82125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вести себя с грибами в лесу
</a:t>
            </a:r>
            <a:endParaRPr lang="en-US" sz="2500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095875" y="1158600"/>
            <a:ext cx="3771900" cy="282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 и дерево могут помогать друг другу: один добывает влагу и минералы, другой делится питательными веществами. Такой союз делает лес сильнее и живее.
</a:t>
            </a:r>
            <a:endParaRPr lang="en-US" sz="1500" dirty="0"/>
          </a:p>
        </p:txBody>
      </p:sp>
      <p:sp>
        <p:nvSpPr>
          <p:cNvPr id="4" name="Text 1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735475" y="1365000"/>
            <a:ext cx="3958800" cy="24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4000" b="1" dirty="0">
                <a:solidFill>
                  <a:srgbClr val="F8EC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pPr algn="ctr" indent="0" marL="0">
              <a:lnSpc>
                <a:spcPct val="120004"/>
              </a:lnSpc>
              <a:buNone/>
            </a:pPr>
            <a:r>
              <a:rPr lang="en-US" sz="12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18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организма получают выгоду от такого союза.
</a:t>
            </a:r>
            <a:pPr algn="ctr" indent="0" marL="0">
              <a:lnSpc>
                <a:spcPct val="120004"/>
              </a:lnSpc>
              <a:buNone/>
            </a:pPr>
            <a:r>
              <a:rPr lang="en-US" sz="10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10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 биологии: тема «Симбиоз грибов и деревьев»
</a:t>
            </a:r>
            <a:endParaRPr lang="en-US" sz="4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126" y="1282675"/>
            <a:ext cx="2489147" cy="2708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8189" y="1282675"/>
            <a:ext cx="2489147" cy="2708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54501" y="1282675"/>
            <a:ext cx="2489147" cy="2708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435000" y="4344900"/>
            <a:ext cx="2401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ветра и дождя на земле остаются листья, веточки и старые плоды. Грибы постепенно разрушают эти остатки и возвращают их в почву. Лес при этом не тонет в мусоре, а продолжает жить аккуратно и дружно.
</a:t>
            </a:r>
            <a:endParaRPr lang="en-US" sz="616" dirty="0"/>
          </a:p>
        </p:txBody>
      </p:sp>
      <p:sp>
        <p:nvSpPr>
          <p:cNvPr id="10" name="Text 2"/>
          <p:cNvSpPr txBox="1"/>
          <p:nvPr/>
        </p:nvSpPr>
        <p:spPr>
          <a:xfrm>
            <a:off x="435000" y="3991200"/>
            <a:ext cx="2401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Лесные уборщики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3313825" y="4344900"/>
            <a:ext cx="2401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Старый пень кажется неподвижным, но для грибов это настоящее место работы. Они проникают внутрь древесины и медленно разбирают её на полезные вещества. Через время от твёрдого пня остаются рыхлые остатки, которые снова питают землю.
</a:t>
            </a:r>
            <a:endParaRPr lang="en-US" sz="609" dirty="0"/>
          </a:p>
        </p:txBody>
      </p:sp>
      <p:sp>
        <p:nvSpPr>
          <p:cNvPr id="12" name="Text 4"/>
          <p:cNvSpPr txBox="1"/>
          <p:nvPr/>
        </p:nvSpPr>
        <p:spPr>
          <a:xfrm>
            <a:off x="3313825" y="3991200"/>
            <a:ext cx="2401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9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Пень превращается в почву
</a:t>
            </a:r>
            <a:endParaRPr lang="en-US" sz="1349" dirty="0"/>
          </a:p>
        </p:txBody>
      </p:sp>
      <p:sp>
        <p:nvSpPr>
          <p:cNvPr id="13" name="Text 5"/>
          <p:cNvSpPr txBox="1"/>
          <p:nvPr/>
        </p:nvSpPr>
        <p:spPr>
          <a:xfrm>
            <a:off x="6186200" y="4344900"/>
            <a:ext cx="2401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Грибам не нужны лопаты и вёдра, но они трудятся не хуже настоящих дворников. Разлагая растительные остатки, они делают почву более богатой и живой. Благодаря этому рядом могут лучше расти новые растения и молодые деревья.
</a:t>
            </a:r>
            <a:endParaRPr lang="en-US" sz="616" dirty="0"/>
          </a:p>
        </p:txBody>
      </p:sp>
      <p:sp>
        <p:nvSpPr>
          <p:cNvPr id="14" name="Text 6"/>
          <p:cNvSpPr txBox="1"/>
          <p:nvPr/>
        </p:nvSpPr>
        <p:spPr>
          <a:xfrm>
            <a:off x="6186200" y="3991200"/>
            <a:ext cx="2401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Невидимая помощь земле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341550" y="258700"/>
            <a:ext cx="8377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— помощники леса
</a:t>
            </a:r>
            <a:endParaRPr lang="en-US" sz="2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87841" y="1354345"/>
            <a:ext cx="2235418" cy="3686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95199" y="123125"/>
            <a:ext cx="85536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бывают совсем разными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88484" y="1563225"/>
            <a:ext cx="22536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Шляпочные грибы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легче всего узнать по заметной шляпке и ножке. Такие грибы растут в лесу, на полянах и возле деревьев, а некоторые из них люди собирают для еды.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3616637" y="1563226"/>
            <a:ext cx="22536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Плесневые грибы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грибы образуют на продуктах пушистый или бархатистый налёт. Они очень малы, но быстро разрастаются, поэтому испорченный хлеб или фрукт лучше сразу убрать.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788484" y="3583725"/>
            <a:ext cx="22536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Дрожжи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Дрожжи — это крошечные грибы, которые не видны без прибора. Они помогают тесту подниматься, поэтому булочки и пироги становятся пышными и мягкими.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3616637" y="3583733"/>
            <a:ext cx="22536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необычной формы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грибы похожи на кораллы, шарики, корочки или тонкие ниточки. Их внешний вид часто удивляет, потому что в мире грибов нет одного-единственного «правильного» облика.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32375" y="335675"/>
            <a:ext cx="78966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люди открывали необычные свойства грибов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205200" y="1437150"/>
            <a:ext cx="27138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давно заметили, что грибы бывают не только вкусными, но и очень необычными. Одни светятся в темноте, другие растут скрытно под землёй, и это вызывало удивление.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04500" y="2952900"/>
            <a:ext cx="25170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в природе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3123775" y="3934050"/>
            <a:ext cx="27138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Позже стало понятно, что некоторые грибы помогают человеку в быту и на кухне. Дрожжи используют для хлеба, а отдельные виды — в медицине и в приготовлении сыра.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222238" y="2952900"/>
            <a:ext cx="25170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открытия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6042325" y="1437150"/>
            <a:ext cx="27138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0046"/>
              </a:lnSpc>
              <a:buNone/>
            </a:pPr>
            <a:r>
              <a:rPr lang="en-US" sz="11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Одновременно люди узнали, что не все грибы безопасны. Поэтому к ним стали относиться внимательно: полезные виды изучают и используют, а неизвестные лучше не трогать.
</a:t>
            </a:r>
            <a:endParaRPr lang="en-US" sz="1195" dirty="0"/>
          </a:p>
        </p:txBody>
      </p:sp>
      <p:sp>
        <p:nvSpPr>
          <p:cNvPr id="15" name="Text 7"/>
          <p:cNvSpPr txBox="1"/>
          <p:nvPr/>
        </p:nvSpPr>
        <p:spPr>
          <a:xfrm>
            <a:off x="6140800" y="2952900"/>
            <a:ext cx="25170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Осторожное отношение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87375" y="486500"/>
            <a:ext cx="4383300" cy="430625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23300" y="301350"/>
            <a:ext cx="43833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рядом с человеком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644700" y="1421050"/>
            <a:ext cx="37107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Выращивание на фермах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Шампиньоны и вешенки выращивают в специальных помещениях, где им хватает тепла, влаги и воздуха. Это удобно: свежие грибы получают круглый год, а не только в лесу.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644700" y="2592853"/>
            <a:ext cx="37107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в выпечке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Дрожжи делают тесто живым и воздушным. Когда хлеб подходит, в нём появляются пузырьки воздуха, и выпечка становится мягкой, пышной и аппетитной.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644700" y="3764671"/>
            <a:ext cx="37107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и осторожность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виды плесени используют в сыроделии, но на обычной еде плесень опасна. Если продукт испортился, его нельзя есть, даже если сверху видно только маленькое пятнышко.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58868" y="1095972"/>
            <a:ext cx="3654900" cy="123852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09300" y="105875"/>
            <a:ext cx="77985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искать грибы в природе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784500" y="1266325"/>
            <a:ext cx="30864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тёплого дождя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Тёплая и влажная погода особенно нравится грибам. После дождя лес словно оживает: на тропинках, у пней и под деревьями появляется больше заметных шляпок.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5158475" y="2543475"/>
            <a:ext cx="30864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траве и у старых пней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можно заметить не только в глубине леса, но и на полянах, в высокой траве, рядом со старыми пнями и у стволов деревьев.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784500" y="3115975"/>
            <a:ext cx="30864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 деревьями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грибы любят соседство с берёзами, елями и соснами. Там у них есть подходящие условия для жизни, а некоторые даже дружат с корнями деревьев.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5158475" y="3855225"/>
            <a:ext cx="30864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разных местах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каждого вида свои любимые уголки. Одни растут на земле, другие — на древесине, третьи прячутся в почве, поэтому в природе грибы ищут особенно внимательно.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7050" y="118050"/>
            <a:ext cx="77904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грибы важны для природы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29948" y="1648625"/>
            <a:ext cx="2428193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9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Возвращают вещества в почву
</a:t>
            </a:r>
            <a:pPr algn="l" indent="0" marL="0">
              <a:lnSpc>
                <a:spcPct val="115000"/>
              </a:lnSpc>
              <a:buNone/>
            </a:pPr>
            <a:r>
              <a:rPr lang="en-US" sz="1112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разлагают опавшие листья, ветки и другие остатки растений. Так полезные вещества снова попадают в почву и могут использоваться новыми растениями.
</a:t>
            </a:r>
            <a:endParaRPr lang="en-US" sz="1019" dirty="0"/>
          </a:p>
        </p:txBody>
      </p:sp>
      <p:sp>
        <p:nvSpPr>
          <p:cNvPr id="9" name="Text 3"/>
          <p:cNvSpPr txBox="1"/>
          <p:nvPr/>
        </p:nvSpPr>
        <p:spPr>
          <a:xfrm>
            <a:off x="3381202" y="1648625"/>
            <a:ext cx="2428193" cy="9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4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Помогают растениям расти
</a:t>
            </a:r>
            <a:pPr algn="l" indent="0" marL="0">
              <a:lnSpc>
                <a:spcPct val="115000"/>
              </a:lnSpc>
              <a:buNone/>
            </a:pPr>
            <a:r>
              <a:rPr lang="en-US" sz="1024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грибы живут рядом с корнями деревьев и помогают им получать воду и минералы. В ответ дерево делится с грибом питательными веществами, и оба становятся сильнее.
</a:t>
            </a:r>
            <a:endParaRPr lang="en-US" sz="1024" dirty="0"/>
          </a:p>
        </p:txBody>
      </p:sp>
      <p:sp>
        <p:nvSpPr>
          <p:cNvPr id="10" name="Text 4"/>
          <p:cNvSpPr txBox="1"/>
          <p:nvPr/>
        </p:nvSpPr>
        <p:spPr>
          <a:xfrm>
            <a:off x="530227" y="3394482"/>
            <a:ext cx="2428193" cy="9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9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Поддерживают круговорот веществ
</a:t>
            </a:r>
            <a:pPr algn="l" indent="0" marL="0">
              <a:lnSpc>
                <a:spcPct val="115000"/>
              </a:lnSpc>
              <a:buNone/>
            </a:pPr>
            <a:r>
              <a:rPr lang="en-US" sz="1069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грибов в лесу накапливалось бы больше сухих остатков. Они помогают природе перерабатывать старое в новое, поэтому лес остаётся живым, чистым и здоровым.
</a:t>
            </a:r>
            <a:endParaRPr lang="en-US" sz="1069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1551" y="1345875"/>
            <a:ext cx="8212397" cy="3334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71500" y="933150"/>
            <a:ext cx="8212500" cy="29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гриб проходит свой жизненный цикл и снова даёт начало новым спорам.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471500" y="247125"/>
            <a:ext cx="82125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гриба: от споры до новой грибницы
</a:t>
            </a:r>
            <a:endParaRPr lang="en-US" sz="2500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BCD1C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3700" y="1393692"/>
            <a:ext cx="2192700" cy="17944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8950" y="1393714"/>
            <a:ext cx="2229900" cy="17943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07375" y="1393714"/>
            <a:ext cx="2229900" cy="179437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651189" y="3727900"/>
            <a:ext cx="20073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 — особый житель природы, у которого свой способ жизни. У него нет зелёных листьев, зато есть грибница и споры, которые помогают ему расти и размножаться.
</a:t>
            </a:r>
            <a:endParaRPr lang="en-US" sz="1030" dirty="0"/>
          </a:p>
        </p:txBody>
      </p:sp>
      <p:sp>
        <p:nvSpPr>
          <p:cNvPr id="10" name="Text 2"/>
          <p:cNvSpPr txBox="1"/>
          <p:nvPr/>
        </p:nvSpPr>
        <p:spPr>
          <a:xfrm>
            <a:off x="651190" y="3188550"/>
            <a:ext cx="2007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растение и не животное
</a:t>
            </a:r>
            <a:endParaRPr lang="en-US" sz="1375" dirty="0"/>
          </a:p>
        </p:txBody>
      </p:sp>
      <p:sp>
        <p:nvSpPr>
          <p:cNvPr id="11" name="Text 3"/>
          <p:cNvSpPr txBox="1"/>
          <p:nvPr/>
        </p:nvSpPr>
        <p:spPr>
          <a:xfrm>
            <a:off x="3531963" y="3727900"/>
            <a:ext cx="20073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Среди грибов встречаются вкусные съедобные виды и очень ядовитые. Поэтому в лесу важно быть внимательным: собирать только те грибы, которые хорошо известны и точно узнаются.
</a:t>
            </a:r>
            <a:endParaRPr lang="en-US" sz="1002" dirty="0"/>
          </a:p>
        </p:txBody>
      </p:sp>
      <p:sp>
        <p:nvSpPr>
          <p:cNvPr id="12" name="Text 4"/>
          <p:cNvSpPr txBox="1"/>
          <p:nvPr/>
        </p:nvSpPr>
        <p:spPr>
          <a:xfrm>
            <a:off x="3531963" y="3188550"/>
            <a:ext cx="2007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и опасные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6378718" y="3727900"/>
            <a:ext cx="20073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трудятся незаметно, но очень важно. Они помогают лесу, растениям и почве, а ещё приносят пользу человеку. В этом мире маленьких шляпок и нитей скрыто много удивительного.
</a:t>
            </a:r>
            <a:endParaRPr lang="en-US" sz="1002" dirty="0"/>
          </a:p>
        </p:txBody>
      </p:sp>
      <p:sp>
        <p:nvSpPr>
          <p:cNvPr id="14" name="Text 6"/>
          <p:cNvSpPr txBox="1"/>
          <p:nvPr/>
        </p:nvSpPr>
        <p:spPr>
          <a:xfrm>
            <a:off x="6378719" y="3188550"/>
            <a:ext cx="2007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большой природы
</a:t>
            </a:r>
            <a:endParaRPr lang="en-US" sz="1375" dirty="0"/>
          </a:p>
        </p:txBody>
      </p:sp>
      <p:sp>
        <p:nvSpPr>
          <p:cNvPr id="15" name="Text 7"/>
          <p:cNvSpPr txBox="1"/>
          <p:nvPr/>
        </p:nvSpPr>
        <p:spPr>
          <a:xfrm>
            <a:off x="341550" y="258700"/>
            <a:ext cx="8377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 о грибах
</a:t>
            </a:r>
            <a:endParaRPr lang="en-US" sz="25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86450" y="1258750"/>
            <a:ext cx="6589200" cy="322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— удивительные и важные жители природы
</a:t>
            </a:r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кажутся тихими и скромными, но без них лесу было бы труднее жить. Они помогают природе, полезны человеку и напоминают, что в мире есть много удивительных соседей.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2026-05-26T04:02:36Z</dcterms:created>
  <dcterms:modified xsi:type="dcterms:W3CDTF">2026-05-26T04:02:36Z</dcterms:modified>
</cp:coreProperties>
</file>