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любви, дружбы и упущенных решений в России 1820-х годов.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Онегин»: роман о времени, чувствах и выборе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эпоху после 1812 года: дворянский быт, балы, дуэли, чтение французских книг и разговоры о личной свободе. Через повседневную жизнь героев раскрываются нравы времени и характер общества.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1820-х годов в романе Пушкина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25" y="1642900"/>
            <a:ext cx="218362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74" y="16525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называют «энциклопедией русской жизни»
</a:t>
            </a:r>
            <a:endParaRPr lang="en-US" sz="2081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Дворянский быт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подробно показывает уклад усадьбы, привычки помещиков, семейные обеды, визиты и бытовые мелочи, по которым легко представить повседневную жизнь дворянского сословия.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видны балы, разговоры, мода, репутация и поведение «по правилам». Эти детали помогают понять, как общество влияло на поступки и выбор героев.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читают романы, спорят о мыслях и чувствах, сравнивают себя с литературными образами. Так Пушкин показывает образованную среду своего времени.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частную историю Онегина и Татьяны раскрывается не только личная судьба, но и целый мир России первой трети XIX века.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автора-повествователя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 не скрывается за текстом. Он шутит, вспоминает молодость, оценивает героев и обращается к читателю, делая роман живым и доверительным.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рождался замысел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начал роман в южной ссылке и работал над ним много лет. Каждая глава создавалась отдельно, поэтому произведение развивалось вместе с опытом автора и временем.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создание романа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персонажей помогает увидеть, как каждый из них по-своему раскрывает главные темы романа.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похожи друг на друга: через их различия Пушкин показывает выбор, ответственность и цену поступков.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А. С. Пушкина «Евгений Онегин»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романа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тексту романа А. С. Пушкина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умен, наблюдателен и хорошо воспитан, но светская жизнь быстро надоедает ему. Из-за скуки он становится холодным и отстраняется от людей.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замечать недостатки общества, однако его критичность не превращается в действие. Поэтому в важные моменты он часто выбирает не поступок, а сомнение.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ошибка Онегина — запоздалый ответ на чувства Татьяны. Он понимает свою потерю слишком поздно, когда изменить уже ничего нельзя.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Евгения Онегина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деревне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растет вдали от шумного света. Ей ближе книги, тишина, природа и собственные мысли, поэтому она с ранних лет кажется особенной.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Онегину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первой открывает свои чувства. Для девушки той эпохи это смелый и честный поступок без притворства и светской игры.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и испытание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Онегина причиняет ей боль, но не ломает ее характер. Она учится понимать людей глубже и становится внутренне сильнее.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 Петербурге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романа Татьяна уже взрослая и сдержанная. Она сохраняет честь и не предает свои принципы, хотя чувства к Онегину не исчезли.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Ларина как нравственный центр романа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различие характеров и понять, почему одни герои действуют твердо, а другие — под влиянием чувств.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выделяется глубиной и внутренней устойчивостью, а Онегин и Ленский чаще оказываются во власти настроения.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А. С. Пушкина «Евгений Онегин»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 ключевым качествам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Ленский — молодой поэт, который верит в идеалы, дружбу и чистые чувства. Его романтический взгляд на жизнь делает его искренним, но слишком доверчивым.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Ленского с Онегиным сначала кажется настоящей и теплой. Однако гордость, недосказанность и привычка к светским правилам постепенно разрушают их отношения.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и дуэль показывают, как легко личный конфликт превращается в трагедию. Важную роль здесь играет и общественное мнение, от которого герои зависят.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Ленского делает тему дружбы в романе особенно горькой. Пушкин показывает, что одно необдуманное решение может навсегда изменить жизни людей.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Ленский и тема дружбы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Деревня, усадьба и русская природа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в которой слышны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дом в романе противопоставлен шумному свету: здесь медленнее течет время и яснее слышны собственные чувства. Тишина усадьбы помогает героям остаться наедине с собой, а читателю — увидеть, как повседневный быт становится частью внутренней жизни.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и вечерний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часто показывает дорогу, снег, морозный воздух и лунный свет. Эти детали не просто украшают текст: они создают ощущение ожидания, одиночества и размышления. Природа словно подсказывает настроение сцены и усиливает переживания героев.
</a:t>
            </a:r>
            <a:endParaRPr lang="en-US" sz="998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и мир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особенно близка к русскому пейзажу: ей нравятся сад, поля, тишина и простая красота вокруг дома. В такой среде она выглядит естественной и цельной, потому что ее чувства не скрыты за светскими правилами и привычками.
</a:t>
            </a:r>
            <a:endParaRPr lang="en-US" sz="10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устроены жизнь столицы и деревни в романе Пушкина.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мир строится на внешнем блеске и оценке людей, а деревенский — на тишине, простоте и более искренних отношениях.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А. С. Пушкина «Евгений Онегин»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общество и деревенский мир в романе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видны не только эмоции, но и их запоздалость: важные слова у героев появляются слишком поздно.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героев развиваются не одновременно: сначала ближе Татьяна, потом Онегин, но встречаются они уже после решающего поворота.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эпизоды романа А. С. Пушкина «Евгений Онегин»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чувства Татьяны и Онегина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дуэли и ее последствия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 сюжету романа А. С. Пушкина «Евгений Онегин»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Повествователь говорит с читателем свободно и живо: он вспоминает молодость, шутит и делает небольшие отступления. Благодаря этому роман звучит не как сухой пересказ, а как доверительный разговор.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Автор-повествователь и его особая роль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скрывает своего отношения к героям. Автор может сочувствовать, иронизировать, сравнивать поступки и мягко подсказывать, где характер сильнее, а где человек ошибается.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голос расширяет смысл романа: перед нами не только история любви, но и размышление о времени, привычках общества и том, как люди понимают счастье.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судьбы в романе тесно связана с личным выбором, а не только со случайностью.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любовь и несделанный вовремя выбор: именно они определяют судьбы героев и усиливают трагический смысл произведения.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А. С. Пушкина «Евгений Онегин»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романа в виде смысловых акцентов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42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стих и композиция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Онегинская строфа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для романа особую строфу, поэтому стих звучит гибко и легко запоминается. Размер и рифмовка помогают соединить разговорную интонацию с поэтической выразительностью.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 отступления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отвлекается от сюжета и рассказывает о своих мыслях, привычках эпохи и впечатлениях от жизни. Эти вставки расширяют мир романа и делают его глубже.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строк делает текст плавным и мелодичным. Даже бытовые сцены читаются как живая речь, а не как тяжёлое описание, поэтому роман остается понятным и приятным для чтения.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тонов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рядом стоят ирония, лирика и точные детали быта. Такое сочетание помогает показать и чувства героев, и реальную жизнь русского общества начала XIX века.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Татьяны — это момент, когда героиня впервые говорит о себе без страха и притворства. Для молодой девушки того времени такой поступок был очень смелым, потому что она сама открывает своё сердце.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важна не только для сюжета, но и для понимания характера Татьяны. В письме слышны доверие, надежда и честность, а значит, перед нами не светская игра, а настоящее чувство.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Татьяны как центральная сцена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помогают Пушкину не объяснять всё прямо, а показывать смысл через детали, которые читатель запоминает.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связывают предметный мир с чувствами героев: через вещи, места и события раскрываются характеры и главные идеи романа.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романа А. С. Пушкина «Евгений Онегин»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романа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важен и сегодня, потому что честно показывает цену выбора, силу чувств и последствия равнодушия. История Онегина и Татьяны помогает понять, почему важно замечать других вовремя.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который говорит с каждым поколением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2026-05-19T08:20:12Z</dcterms:created>
  <dcterms:modified xsi:type="dcterms:W3CDTF">2026-05-19T08:20:12Z</dcterms:modified>
</cp:coreProperties>
</file>