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регион с общими корнями и разными путями развития.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единый регион, разные страны
</a:t>
            </a:r>
            <a:endParaRPr lang="en-US" sz="34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объединяет разные страны
</a:t>
            </a:r>
            <a:endParaRPr lang="en-US" sz="22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 — это регион испанского и португальского наследия, от Мексики до Южного конуса, где история, миграции и экономика тесно связаны.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тянется от северной Мексики до южных окраин Южной Америки и включает островные территории Карибского бассейна.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карте соседствуют Анды, Амазония, прибрежные равнины, пустыни и тропические острова, поэтому природные условия здесь очень различны.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географии Латинскую Америку часто делят на Мексику, Центральную Америку, Карибы и Южную Америку.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Испаноязычные и португалоязычные государства выделяют отдельно, чтобы показать языковую карту региона и его исторические связи.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регион и что он включает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351602"/>
            <a:ext cx="4106400" cy="8393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по регионам: как ориентироваться
</a:t>
            </a:r>
            <a:endParaRPr lang="en-US" sz="275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 зонам помогает быстро находить страны на карте и видеть соседей внутри одного региона.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упрощает сравнение стран и помогает запомнить регион не по списку, а по географии.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стран Латинской Америки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и 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и португальские экспедиции закрепились в Америке, а новые владения начали включать в мировую торговую систему.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 строилась вокруг серебряных рудников, золотодобычи и плантаций, где использовался труд коренного населения и привезённых африканцев.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европейских, индейских и африканских традиций стало основой новых обществ, языков, кухонь и культурных практик региона.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Колонизация: начало новой эпохи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 формирование государств
</a:t>
            </a:r>
            <a:endParaRPr lang="en-US" sz="2897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испанские колонии и Бразилия вошли в период войн за независимость, которые изменили политическую карту всего континента.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новые республики определяли границы, создавали институты и искали общую национальную идентичность.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1810–1825 годам многие страны уже объявили независимость, но борьба за признание и устойчивую власть продолжалась дольше.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освободителей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 Боливар и Хосе де Сан-Мартин стали символами освободительного движения в Южной Америке, а Мигель Идальго — в Мексике.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региона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политических моделей и факторов устойчивости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городах сосредоточены рабочие места, университеты, транспортные узлы и значительная часть внутреннего спроса.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урбанизация уже очень высока, поэтому именно города задают темп экономического и культурного развития.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total), последние доступные оценки
</a:t>
            </a:r>
            <a:endParaRPr lang="en-US" sz="11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Испаноязычное большинство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 стал главным в большинстве стран региона, потому что колониальная администрация, образование и печать развивались именно на нём.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Бразилии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язык определяет культурное пространство Бразилии, которая занимает почти половину Южной Америки и обладает самостоятельной исторической траекторией.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Индейские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Кечуа, аймара и гуарани сохраняются не как музейное наследие, а как живые языки повседневного общения и региональной идентичности.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традиция остаётся самой заметной, но во многих странах быстро растут протестантские общины и религиозное разнообразие.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религии как основа культуры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Латинской Америки: общая картина
</a:t>
            </a:r>
            <a:endParaRPr lang="en-US" sz="268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аграрный экспорт остаются опорой многих экономик, но услуги и логистика быстро усиливаются.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диверсифицирована, но зависимость от мировых рынков сырья сохраняется.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 и ECLAC, 2023–2024
</a:t>
            </a:r>
            <a:endParaRPr lang="en-US" sz="11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экономики заметно различаются по странам и регионам Латинской Америки.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опираются на разные сектора, поэтому экономический рост в регионе идёт неравномерно и зависит от мировых цен на сырьё и спрос на услуги.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географии и страноведению Латинской Америки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экономических профилей стран
</a:t>
            </a:r>
            <a:endParaRPr lang="en-US" sz="2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стран: Мексика, Бразилия, Аргентина
</a:t>
            </a:r>
            <a:endParaRPr lang="en-US" sz="281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крупную промышленность, экспортные производства и тесную связь с рынком США. Это делает её одной из самых интегрированных экономик региона и важным центром торговли.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промышленность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выделяется масштабом территории, численностью населения и сильным аграрным сектором. В стране особенно заметны сельское хозяйство, добыча ресурсов и крупные внутренние рынки.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масштаб
</a:t>
            </a:r>
            <a:endParaRPr lang="en-US" sz="1179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известна экспортом зерна и мяса, а также высокой ролью столичной культуры. Здесь сильны городские традиции, образование и политическая жизнь больших городов.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 города
</a:t>
            </a:r>
            <a:endParaRPr lang="en-US" sz="12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Чили: страна меди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тянется узкой полосой вдоль Тихого океана, и её экономика во многом связана с добычей меди. Рядом с шахтами развиваются дороги, порты и логистика, которые поддерживают экспорт и соединяют страну с мировыми рынками.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Колумбия: горы и кофе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 соединяет Анды, кофейные плантации и крупные города, где сосредоточены услуги и промышленность. Контраст между горными районами и динамичными агломерациями делает страну особенно наглядной для сравнения природных и экономических зон.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Перу: история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объединяет наследие инков, высокогорные ландшафты и современную добычу полезных ископаемых. Туристические маршруты к историческим памятникам соседствуют здесь с районами, где экономика опирается на сырьевые ресурсы и транспортные связи.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 — три разных профиля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мегаполисах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Мехико, Сан-Паулу и Буэнос-Айрес задают ритм жизни миллионов людей. В таких городах рядом существуют деловые центры, старые кварталы, переполненный транспорт и повседневная суета крупных рынков.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региона растут быстрее, чем успевает обновляться инфраструктура. Поэтому пробки, перегруженный общественный транспорт и долгие поездки на работу становятся привычной частью дня для многих жителей.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городской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площади, современные небоскрёбы и уличная торговля часто находятся в одном районе. Это создаёт яркий городской ландшафт, где прошлое и настоящее видны одновременно.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пространство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крупных городах определяется работой, учёбой, семейными маршрутами и местной культурой. Уличная еда, музыка и рынки помогают сохранить живую атмосферу даже в очень больших агломерациях.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повседневная жизнь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863" y="1336275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063" y="1310875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8306" y="1294125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региона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 остаётся одной из главных причин социальной напряжённости. Он влияет на доступ к жилью, образованию и качественной работе, особенно в крупных городах.
</a:t>
            </a:r>
            <a:endParaRPr lang="en-US" sz="1031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затрагивает не только сельские районы, но и городские окраины. Семьи нередко сталкиваются с нестабильной занятостью и ограниченными возможностями для улучшения условий жизни.
</a:t>
            </a:r>
            <a:endParaRPr lang="en-US" sz="995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структуру населения внутри стран и между ними. Люди переезжают в поисках безопасности, работы и образования, что усиливает нагрузку на города и службы.
</a:t>
            </a:r>
            <a:endParaRPr lang="en-US" sz="1075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школы и доступность медицины напрямую влияют на будущее молодёжи. Если услуги недоступны, труднее получить профессию, сохранить здоровье и выйти из бедности.
</a:t>
            </a:r>
            <a:endParaRPr lang="en-US" sz="1031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занятость помогает выживать многим семьям, но редко даёт стабильность. Она снижает социальную защищённость и ограничивает долгосрочное планирование жизни.
</a:t>
            </a:r>
            <a:endParaRPr lang="en-US" sz="10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010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и леса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остаётся одним из крупнейших лесных массивов мира и важнейшим резервом биоразнообразия. Но вырубка, расширение сельского хозяйства и пожары всё сильнее меняют экологический баланс региона.
</a:t>
            </a:r>
            <a:endParaRPr lang="en-US" sz="1261" dirty="0"/>
          </a:p>
        </p:txBody>
      </p:sp>
      <p:sp>
        <p:nvSpPr>
          <p:cNvPr id="10" name="Text 1"/>
          <p:cNvSpPr txBox="1"/>
          <p:nvPr/>
        </p:nvSpPr>
        <p:spPr>
          <a:xfrm>
            <a:off x="3508313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засушливые районы
</a:t>
            </a:r>
            <a:pPr algn="ctr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и пустыня Атакама показывают, насколько разнообразны природные условия Латинской Америки. В этих зонах особенно заметны вода, полезные ископаемые и зависимость хозяйства от климата.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6406550" y="3136125"/>
            <a:ext cx="2113200" cy="14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региону большие возможности, но одновременно создают экологические риски. Добыча нефти, меди и лития требует контроля, чтобы не усиливать истощение почв, засухи и потерю видов.
</a:t>
            </a:r>
            <a:endParaRPr lang="en-US" sz="1239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богатство и вызов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истоков к культурному смешению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Индейское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слой культуры региона связан с коренными народами. Их языки, ремёсла, представления о земле и общинные традиции до сих пор заметны в повседневной жизни многих стран.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Европейское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слой сформировали европейские переселенцы, прежде всего испанцы и португальцы. Они принесли новые языки, религию, городскую планировку и формы власти, которые изменили облик региона.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Африканский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важный источник — африканская культура, связанная с историей переселения и рабства. Её след заметен в музыке, ритмах, кухне и праздничных традициях побережий.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Культурное смешение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соединение трёх традиций создало уникальную культурную среду. Поэтому Латинскую Америку нельзя описать одним стандартом: каждая страна сочетает эти элементы по-своему.
</a:t>
            </a:r>
            <a:endParaRPr lang="en-US" sz="11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слова региона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 стала одним из самых узнаваемых символов Бразилии. Её ритм, карнавальная энергия и сценическое движение связаны с городской культурой и праздничной атмосферой 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 Бразилии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родилось в Аргентине и Уругвае как музыка городских кварталов и портов. Сегодня оно воспринимается как образ страсти, строгого ритма и тонкого партнёрства в танце.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Рио-де-ла-Платы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Сальса и кумбия объединили карибские и колумбийские традиции, а затем вышли далеко за пределы региона. Эти жанры легко узнаются по ритму, живому темпу и коллективному характеру исполнения.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ритм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Латиноамериканская литература известна во всём мире благодаря Габриэлю Гарсиа Маркесу и Пабло Неруде. Их произведения показали, как личная история, миф и политика могут звучать в одной художественной форме.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литературы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как 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 Латинской Америке — больше чем игра: он объединяет районы, города и целые страны. Матчи собирают огромные стадионы, а национальные команды становятся частью коллективной идентичности и повседневных разговоров.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 улицах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карнавалы превращают улицы в пространство общего участия. Музыка, костюмы и парады показывают, как традиции переходят из семьи в городскую культуру и становятся заметными для миллионов людей.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символы региона — Мачу-Пикчу, Теотиуакан, Гавана и колониальные центры старых городов. Эти места помогают увидеть связь древних цивилизаций, колониальной эпохи и современной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узнаваемого образа региона
</a:t>
            </a:r>
            <a:endParaRPr lang="en-US" sz="26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страны с общими историческими корнями, но с разными путями развития, поэтому её важно рассматривать как регион многообразия, а не как единую страну.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2026-07-27T04:53:19Z</dcterms:created>
  <dcterms:modified xsi:type="dcterms:W3CDTF">2026-07-27T04:53:19Z</dcterms:modified>
</cp:coreProperties>
</file>