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индивидуальное развитие организмов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взрослой жизни: как сохраняется вид и формируется организм.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поддерживает жизнь вида, а онтогенез показывает, как наследственная программа раскрывается в конкретных условиях среды: от первых делений зародыша до взрослого организма.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как основа существования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организм возникает без слияния гамет, поэтому потомство обычно наследственно близко к родительской особи. Такой способ особенно эффективен для быстрого освоения благоприятной среды.
</a:t>
            </a:r>
            <a:endParaRPr lang="en-US" sz="1176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Деление, почкование,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0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и простейших распространено деление надвое, у гидры и дрожжей — почкование, а грибы, мхи и папоротники размножаются спорами, устойчивыми к неблагоприятным условиям.
</a:t>
            </a:r>
            <a:endParaRPr lang="en-US" sz="1301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новые особи могут формироваться из клубней, луковиц, усов и корневищ. Этот путь позволяет сохранять удачные признаки и быстро увеличивать число особей.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образуются гаметы, которые сливаются при оплодотворении. В результате потомство получает новые сочетания признаков и обладает большей наследственной изменчивостью.
</a:t>
            </a:r>
            <a:endParaRPr lang="en-US" sz="122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размножения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375321"/>
            <a:ext cx="4063200" cy="27187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двух способов размножения и их биологическое значение.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выигрывает в скорости и экономичности, а половое — в создании наследственного разнообразия и лучшей приспособляемости вида.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 полового размножения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и многих простейших одна клетка просто делится на две. Такой способ особенно заметен там, где важны скорость и непрерывность роста популяции, а внешняя среда остаётся относительно устойчивой.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надвое: минимум времени, максимум результата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образует на теле маленькую почку, которая постепенно отделяется и становится самостоятельным организмом. У грибов, мхов и папоротников важную роль играют споры: они помогают расселению и переживанию неблагоприятных условий.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и споры: разные пути сохранения жизни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образует новые растения из клубней, лук — из луковиц, земляника — с помощью усов, а многие многолетники — через корневища. На таких примерах легко увидеть, как растение использует собственные органы для размножения.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 растений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по-разному размножаются организмы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свойства особенно ценны в стабильной среде и какие ограничения становятся заметны при изменении условий.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скорость и экономичность, но слабая изменчивость уменьшает адаптивный потенциал при нестабильной среде.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способов размножения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86999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и роль мейоза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цветковых растений мужские половые клетки формируются в пыльниках, а женские — в семязачатках. Эти структуры обеспечивают дальнейшее оплодотворение и образование семени.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у растений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гаметы образуются в яичниках и семенниках. Здесь закладываются клетки, которые несут наследственную информацию и участвуют в продолжении вида.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 животных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число хромосом вдвое, поэтому гаметы имеют гаплоидный набор. После оплодотворения восстанавливается диплоидный набор, характерный для вида.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мейоза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 образование зиготы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последовательности основных этапов полового процесса в школьной биологии.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как индивидуальное развитие организма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90425" y="1190675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периода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включает эмбриональный и постэмбриональный этапы. Первый связан с формированием зародыша, второй — с ростом, созреванием, старением и завершением жизненного цикла.
</a:t>
            </a:r>
            <a:endParaRPr lang="en-US" sz="1346" dirty="0"/>
          </a:p>
        </p:txBody>
      </p:sp>
      <p:sp>
        <p:nvSpPr>
          <p:cNvPr id="11" name="Text 3"/>
          <p:cNvSpPr txBox="1"/>
          <p:nvPr/>
        </p:nvSpPr>
        <p:spPr>
          <a:xfrm>
            <a:off x="690425" y="240225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развития клетки не только делятся, но и увеличиваются, приобретают разные функции и образуют ткани, органы и системы органов, обеспечивая целостность организма.
</a:t>
            </a:r>
            <a:endParaRPr lang="en-US" sz="1408" dirty="0"/>
          </a:p>
        </p:txBody>
      </p:sp>
      <p:sp>
        <p:nvSpPr>
          <p:cNvPr id="12" name="Text 4"/>
          <p:cNvSpPr txBox="1"/>
          <p:nvPr/>
        </p:nvSpPr>
        <p:spPr>
          <a:xfrm>
            <a:off x="690425" y="361382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 растений и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рост часто продолжается всю жизнь благодаря образовательным тканям. У животных основные преобразования сосредоточены в ранние периоды развития, особенно до рождения или вылупления.
</a:t>
            </a:r>
            <a:endParaRPr lang="en-US" sz="12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 только последовательность стадий, но и усложнение строения зародыша по мере появления новых структур.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клетки развитие переходит к многоклеточному зародышу, а затем к закладке органов и систем.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эмбрионального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Зародышевые листки и их производные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
</a:t>
            </a:r>
            <a:pPr algn="l" indent="0" marL="0">
              <a:lnSpc>
                <a:spcPct val="115000"/>
              </a:lnSpc>
              <a:buNone/>
            </a:pPr>
            <a:r>
              <a:rPr lang="en-US" sz="561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зародышевый листок даёт начало нервной системе, органам чувств и эпидермису кожи. Из него также формируются производные кожи, обеспечивающие защиту организма и его связь с внешней средой.
</a:t>
            </a:r>
            <a:endParaRPr lang="en-US" sz="1216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листок образует мышцы, кости, кровь, сосуды и почки. Именно он обеспечивает формирование опорно-двигательной, кровеносной и выделительной систем, которые определяют движение, транспорт веществ и поддержание гомеостаза.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Энтодерма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зародышевый листок становится основой эпителия пищеварительной и дыхательной систем. Из него развиваются органы, участвующие в питании, газообмене и усвоении веществ, необходимых для роста зародыша.
</a:t>
            </a:r>
            <a:endParaRPr lang="en-US" sz="12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273" y="2324443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может ускорять или замедлять деление клеток и рост зародыша. У некоторых насекомых он влияет не только на темпы развития, но и на формирование пола.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обеспечивают зародыш энергией и строительным материалом. Недостаток фолиевой кислоты у человека повышает риск нарушений развития нервной трубки и других врождённых аномалий.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снабжение кислородом необходимо для нормального обмена веществ в эмбрионе. Его дефицит особенно опасен на ранних стадиях, когда закладываются важнейшие органы и ткани.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Токсические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Алкоголь, никотин, радиация и некоторые лекарства способны нарушать эмбриогенез. Их действие особенно опасно в критические периоды, когда формируются сердце, нервная система и конечности.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эмбрионального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16264"/>
            <a:ext cx="4063200" cy="14579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развития показывает, как изменяются внешний облик, питание и образ жизни организма после рождения или выхода из яйца.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Непрямое развитие связано с метаморфозом и помогает разделить жизненные ниши молоди и взрослых особей, уменьшая конкуренцию за пищу и среду обитания.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непрямое постэмбриональное развитие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 земноводных и насекомых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последовательные стадии постэмбрионального развития у двух групп животных и показывает, как меняется организм в ходе перестройки.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дифференцировка и регенерация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97300" y="350938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приводит к появлению клеток, приспособленных к выполнению конкретных функций. Благодаря ей формируются ткани и органы, а организм становится сложной согласованной системой.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88275" y="29783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125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может быть ограниченным или неограниченным. У растений он часто продолжается всю жизнь благодаря меристемам, которые сохраняют способность к делению и обеспечивают образование новых тканей.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4100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217550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позволяет восстанавливать утраченные или повреждённые структуры. Особенно выражена она у планарий, ящериц и многих растений, где может возобновляться даже значительная часть ткани.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708525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повреждений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
</a:t>
            </a:r>
            <a:endParaRPr lang="en-US" sz="1039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 диаграмме условно отражают силу влияния факторов на онтогенез: у разных организмов и в разных условиях их вклад может заметно отличаться.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генотип и питание, а для холоднокровных животных особенно важна температура среды, определяющая темпы развития и сроки прохождения стадий.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скорость и успешность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без семян: точное клонирование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506425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клональное размножение позволяет быстро сохранять ценные признаки сорта. Картофель, размножённый клубнями, даёт одинаковый посадочный материал и помогает поддерживать урожайность. Такой подход удобен там, где важно сохранить проверенные свойства растения.
</a:t>
            </a:r>
            <a:endParaRPr lang="en-US" sz="963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 в медицине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12649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этапов эмбрионального развития помогает врачам оценивать состояние плода и выявлять отклонения на ранних сроках. Пренатальная диагностика не заменяет лечение, но позволяет заранее заметить риски и принять обоснованные медицинские решения.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in vitro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18874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охране природы и растениеводстве используют выращивание тканей в стерильных условиях. Метод in vitro помогает получать новые растения из небольшого фрагмента, сохранять редкие виды и быстро размножать ценные формы без истощения природных популяций.
</a:t>
            </a:r>
            <a:endParaRPr lang="en-US" sz="996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 размножении и развитии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5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врождённые нарушения связаны с мутациями, которые изменяют работу генов, отвечающих за развитие. В таких случаях отклонения могут возникать ещё до рождения и сохраняться всю жизнь.
</a:t>
            </a:r>
            <a:endParaRPr lang="en-US" sz="1176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 токсины
</a:t>
            </a:r>
            <a:pPr algn="l" indent="0" marL="0">
              <a:lnSpc>
                <a:spcPct val="115000"/>
              </a:lnSpc>
              <a:buNone/>
            </a:pPr>
            <a:r>
              <a:rPr lang="en-US" sz="6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эмбриона представляют вирусные и другие инфекции, а также алкоголь, никотин и отдельные лекарства. Эти факторы способны нарушать деление клеток и закладку органов.
</a:t>
            </a:r>
            <a:endParaRPr lang="en-US" sz="1330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уязвимость зародыша наблюдается в периоды формирования нервной системы, сердца, конечностей и других органов. Воздействие в это время особенно часто приводит к врождённым порокам.
</a:t>
            </a:r>
            <a:endParaRPr lang="en-US" sz="1188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на ранних стадиях
</a:t>
            </a:r>
            <a:pPr algn="l" indent="0" marL="0">
              <a:lnSpc>
                <a:spcPct val="115000"/>
              </a:lnSpc>
              <a:buNone/>
            </a:pPr>
            <a:r>
              <a:rPr lang="en-US" sz="5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происходит вредное воздействие, тем серьёзнее могут быть последствия для развития организма. Поэтому первые этапы эмбриогенеза требуют особенно строгой защиты от неблагоприятных факторов.
</a:t>
            </a:r>
            <a:endParaRPr lang="en-US" sz="1176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развития и причины аномалий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79137" y="1263800"/>
            <a:ext cx="2549075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основные понятия, связанные с размножением, развитием и восстановлением организмов.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образуют единую систему: от образования гамет и зиготы до развития зародыша, постэмбриональных изменений и восстановления тканей.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сохраняет вид, а онтогенез показывает, как наследственная программа реализуется в конкретных условиях. Эти процессы объясняют разнообразие организмов, их приспособляемость и значение биологии для практики.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развитие: связь жизни и изменений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2026-06-01T19:33:03Z</dcterms:created>
  <dcterms:modified xsi:type="dcterms:W3CDTF">2026-06-01T19:33:03Z</dcterms:modified>
</cp:coreProperties>
</file>