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Обзор и основные темы
</a:t>
            </a:r>
            <a:endParaRPr lang="en-US" sz="266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европейцев с целью освободить Святую землю и расширить влияние.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начала крестовых походов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призыва Папы Урбана II в 1095 году в Европе вырос религиозный пыл и стремление вернуть Иерусалим. Рост населения и нехватка земель усиливали желание переселиться на Восток, что подготовило почву для походов.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крестовых походов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крестоносцев было освобождение Иерусалима и других святых мест, что означало духовное и политическое возвращение контроля над этими землями.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крестоносцы надеялись получить прощение грехов и обеспечить себе спасение, что усиливало их мотивацию участвовать в походах.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религиозных причин, стремились получить новые земли, богатства и военную славу, а также поддержать своих феодальных господ в укреплении власти.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крестовым походам и массовое движение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1095 году Папа Урбан II на Клермонском соборе призвал христиан освободить Святую землю, пообещав отпущение грехов всем участникам. Это привлекло дворян, крестьян и даже детей в поход.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быстро распространился по Европе, охватив Францию, Германию и Италию. Формировались большие армии, объединённые религиозной целью и жаждой приключений.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Иерусалима и создание государств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1099 году крестоносцы взяли Иерусалим и основали королевство, а также другие княжества. Это укрепило европейское присутствие и укрепило позиции в регионе.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испытания на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крестоносцы столкнулись с голодом и болезнями, а внутренние ссоры ослабляли их силы. Множество участников не дошло до цели.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дальнейшие походы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первого похода стал основой для последующих экспедиций, показав как военные возможности, так и сложности организации таких масштабных кампаний.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крестовый поход: основные события и испытания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крестовых походов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1096–1099: Первый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взятие Иерусалима и создание крестоносных государств на Востоке.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42941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1147–1149: Второй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попыток расширения владений, поражение при Дамаске.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615882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1189–1192: Третий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перемирие с Саладином и удержание некоторых территорий.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88836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1202–1204: Четвёртый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 Константинополь вместо Святой земли, изменившее политический ландшафт.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961809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1212: Поход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неудача детского движения, показывающая фанатизм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649995"/>
            <a:ext cx="4452300" cy="2199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четырёх крестовых походов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цели, участники, результаты и влияние на Европу и Восток.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цели и результаты походов сильно менялись, отражая политическую ситуацию.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I Львиное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Англии, прославился мужеством в Третьем крестовом походе, был стратегом и вдохновляющим лидером.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IX Святой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Франции, возглавил Седьмой крестовый поход и известен своей религиозной преданностью и справедливостью.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Готфрид Бульонский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лидер Иерусалимского королевства, сыграл ключевую роль в завоевании Иерусалима.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Саладин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 и защитник мусульманских земель, который временно объединил Восток против крестоносцев.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эпохи крестовых походов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Крестоносные государства на Востоке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крестового похода возникли несколько крестоносных государств с собственной администрацией. Они служили опорными базами для поддержки христианского влияния в регионе.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государствах проживали христиане, мусульмане и евреи, что приводило к сложным межэтническим отношениям и необходимостью особых законов и обороны.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технологические новшества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география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попал компас, значительно упростивший морские путешествия и открывший новые торговые маршруты.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наука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мусульманскими учёными обогатило знания медицинских практик и математики, что положительно сказалось на развитии европейской науки.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ремёсла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пришли экзотические специи, новые виды оружия и строительные техники, что повлияло на экономику и быт.
</a:t>
            </a:r>
            <a:endParaRPr lang="en-US" sz="11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в Европе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способствовали бурному росту городов на севере Италии и во Франции, где торговля и ремёсла начали стремительно развиваться, повышая благосостояние местных жителей.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 Генуя стали центрами торговли с Востоком, привозя специи, шелка и металлы, что открыло новые возможности для предпринимателей и ремесленников в Европе.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морских путей и укрепление прибрежных городов позволили ускорить обмен товарами и информацией, создавая основу для будущей коммерческой революции.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формы банковского дела и кредитования, облегчая международные сделки и стимулируя экономическую активность средневековых купцов.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 — защитники паломников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Тамплиеров занимался охраной маршрутов в Святую землю и управлением крепостями. Они представляют собой первые профессиональные военные ордена с богатой организацией и значительным влиянием в Европе.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— покровители больных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изначально занимались уходом за раненными и больными паломниками, а позже стали полноценным военным орденом, защищавшим христианские земли и обладавшим обширными владениями.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Тевтонский орден и деятельность на севере Европы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Тевтонский орден сформировался из немецких рыцарей; он участвовал не только в крестовых походах, но и в захвате и христианизации земель на Балтике, влияя на политическую карту региона.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ордена и их роль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архитектуру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Востоком привели к появлению в Европе новых декоративных элементов, таких как арабески и мозаики, которые обогатили традиционные готические формы в архитектуре.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вдохновили строительство новых крепостей и замков с улучшенными укреплениями, а также способствовали развитию витражного искусства, ставшего важной частью европейского храмового убранства.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этнические противоречия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христианами и мусульманами обострились, став причиной длительной вражды и неприязни, которая отражалась и в политике, и в культуре обеих сторон.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Еврейские общины в Европе часто становились жертвами гонений и насилия, что закрепило глубокие социальные и религиозные противоречия в средневековом обществе.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католической и православной Церквями усилился, усугубляя конфликты внутри христианства и меняя религиозную геополитику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 взаимоотношениях Востока и Запада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военные противостояния, крестовые походы стимулировали взаимный интерес к культуре и знаниям друг друга среди европейцев и мусульман.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 устанавливаться дипломатические связи между европейскими монархами и восточными правителями, что способствовало переговорам и временному миру.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торговые пути, которые стали каналами обмена товарами, идеями и технологиями между двумя цивилизациями.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и научные миссии укрепили культурные мосты, способствуя постепенному сближению Востока и Запада на разных уровнях.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быте рыцарства и общества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привнесли новые виды оружия, включая саблю и длинные щиты, а также восточные элементы в одежде рыцарей, что повлияло на стиль и вооружение в Европе.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традиции и мода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чести рыцарей стал строже, появились новые турниры и соревнования для демонстрации доблести. Восточные ткани, специи и украшения вошли в моду среди знати.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и усиление власти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воспользовались крестовыми походами для расширения своих территорий и укрепления центральной власти за счёт привлечения новых ресурсов и земель.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усилило своё влияние, мобилизуя веру как инструмент политического и военного давления, что укрепило роль церкви в средневековой Европе.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отношения начали трансформироваться, формировались новые альянсы, которые постепенно приводили к централизации государств и ослаблению местного феодального управления.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46630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Легенды, мифы и наследие крестовых походов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Грааль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Святом Граале стала символом духовного поиска и идеализма, вдохновив рыцарские романы и изучение средневековой культуры.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Роланд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о Роланде изображают героические подвиги крестоносцев, формируя образ бесстрашного воина и защитника христианства.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произведения прошлого века раскрашивают представление о крестовых походах, влияя на литературу и искусство вплоть до современности.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длились более века, создавая прочные связи между культурами, стимулируя торговлю и трансформируя политическую и религиозную ситуацию в регионе.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Средневековья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продолжалась эпоха крестовых походов, оказавшая глубокое влияние на развитие Европы и Востока.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наследие крестовых походов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оставили неизгладимый след в истории, способствовали развитию городов и торговли, укреплению государств и обогащению культур, заложив фундамент современного мира.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2026-05-10T13:56:43Z</dcterms:created>
  <dcterms:modified xsi:type="dcterms:W3CDTF">2026-05-10T13:56:43Z</dcterms:modified>
</cp:coreProperties>
</file>