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Бесполое размножение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– ключ к быстрому увеличению численности без участия половых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бесполое размножение и почему оно важно
</a:t>
            </a:r>
            <a:endParaRPr lang="en-US" sz="2085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это способ создания новых организмов от одного родителя с точным копированием ДНК. Такой механизм характерен для лука, картофеля, дрожжей, бактерий и некоторых животных, обеспечивая быстрое расширение ареала при благоприятных условиях.
</a:t>
            </a:r>
            <a:endParaRPr lang="en-US" sz="1256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популяции стремительно расти за счёт коротких циклов деления и отсутствия необходимости в партнёре.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способ обеспечивает успешное освоение новых территорий и выживание организмов даже при нехватке партнёрских особей.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сохраняют все генетические признаки родителя, что снижает затраты энергии на образование гамет и поиск партнёра.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преимущества бесполого размножения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бесполого размножения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потомки обладают одинаковым генетическим набором, это снижает их способность адаптироваться к изменяющимся условиям окружающей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Однообразие генов увеличивает уязвимость популяции к заболеваниям и неблагоприятным факторам, а также приводит к накоплению вредных мутаций.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как способ бесполого размножения у одноклеточных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бинарном делении одноклеточная бактерия или простейшее делится на две идентичные клетки. Это быстрый и эффективный способ размножения, характерный для Escherichia coli.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оптимальных условиях Escherichia coli способен удваиваться примерно каждые 20–30 минут, что обеспечивает стремительный рост численности популяции.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дрожжей и гидры: особенности процесса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дрожжей: формирование колоний
</a:t>
            </a:r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дрожжах на поверхности материнской клетки появляется маленькое выпячивание — почка, из которой развивается новая особь. Почка может отделяться, образуя самостоятельный организм, или оставаться связанной, формируя колонию.
</a:t>
            </a:r>
            <a:endParaRPr lang="en-US" sz="1461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и почкование: независимый рост потомков
</a:t>
            </a:r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гидры почка появляется на теле материнского организма и растёт, развиваясь в полноценного модифицированного организма. После достижения зрелости она отделяется и существует независимо, сохраняя все признаки взрослой гидры.
</a:t>
            </a:r>
            <a:endParaRPr lang="en-US" sz="15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скорости размножения: бесполое и половое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численности при бесполом размножении выгоден для быстрого заселения среды обитания.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гораздо более быстрый прирост потомков, чем половой способ, что важно при благоприятных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вегетативных методов у растений
</a:t>
            </a:r>
            <a:endParaRPr lang="en-US" sz="270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отпрыски у тополя и осины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Тополь и осина распространяются с помощью корневых отпрысков, которые дают новые растения на близлежащих участках, обеспечивая быстрое расширение популяции.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как способ размножения лука
</a:t>
            </a:r>
            <a:pPr algn="l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размножается с помощью луковиц — подземных структур, позволяющих сохранять запас питательных веществ и давать новые ростки в следующем сезоне.
</a:t>
            </a:r>
            <a:endParaRPr lang="en-US" sz="1223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и столоны земляники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использует клубни для вегетативного размножения, а земляника — усики-столоны, распространяющиеся на значительные расстояния и закрепляющиеся в почве.
</a:t>
            </a:r>
            <a:endParaRPr lang="en-US" sz="12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8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организмов и способы бесполого размножения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организмами и характерным для них способом бесполого размножения.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группы организмов используют разнообразные формы бесполого размножения, адаптированные к их биологии.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Биология. Учебное пособие, 2022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525" y="1438630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фрагментации и регенерации у животных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способны восстанавливаться из частей тела, что позволяет им размножаться при разделении организма на фрагменты.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восстанавливают полноценный организм из любого фрагмента благодаря высокой регенеративной способности.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особей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звёзды и губки способны формировать полностью новые организмы из отделённых частей, обеспечивая популяции устойчивость.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210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грибов и растений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0576" y="1690373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— это способ размножения, при котором организмы производят специализированные клетки — споры. Споры образуются у многих грибов, а также у мхов и папоротников, обеспечивая расселение вида.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отличаются устойчивостью к суровым условиям окружающей среды и распространяются с помощью ветра или воды. Этот способ позволяет быстро и массово расширять ареал обитания, что важно для выживания видов.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одноклеточных организмов
</a:t>
            </a:r>
            <a:endParaRPr lang="en-US" sz="2211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бактерий и простейших размножение происходит путём деления клетки на две идентичные дочерние особи. Такой процесс обеспечивает быстрое увеличение численности при благоприятной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одноклеточных организмов способны экспоненциально расти, что позволяет им занимать новые пространства и успешно конкурировать за ресурсы с другими видами.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представляет собой сложный процесс деления ядра эукариотической клетки, при котором формируются две идентичные клетки с полным набором хромосом, обеспечивая стабильность генетического материала.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гарантирует точное копирование ДНК, что позволяет потомкам сохранять родовые признаки и характеристики без изменений и мутаций.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фундаментальный механизм бесполого размножения у растений, грибов и животных, обеспечивающий их рост и воспроизводство без участия половых клеток.
</a:t>
            </a:r>
            <a:endParaRPr lang="en-US" sz="118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митоза в бесполом размножении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процесса бесполого размножения
</a:t>
            </a:r>
            <a:endParaRPr lang="en-US" sz="227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представление основных методов и этапов бесполого размножения в природе
</a:t>
            </a:r>
            <a:endParaRPr lang="en-US" sz="10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окружающей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существенно влияют на скорость бесполого размножения. При благоприятных условиях процессы ускоряются, а при неблагоприятных замедляются, снижая темпы роста популяции.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бесполое размножение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реакции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стрессовые факторы многие организмы снижают активность размножения или формируют устойчивые споры. Плесневые грибы, например, интенсивно спороносят при высокой влажности, что обеспечивает выживание вида.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сохраняет постоянство признаков, но ограничивает появление новых наследственных вариаций. Это снижает приспособленность видов при изменениях среды.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ограничивает способность популяций адаптироваться к меняющимся условиям окружающей среды.
</a:t>
            </a:r>
            <a:endParaRPr lang="en-US" sz="184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адаптации популяций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ролей бесполого размножения в природе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лесных территорий после пожаров
</a:t>
            </a:r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берёза и осина, эффективно осваивают пострадавшие участки благодаря вегетативному размножению. Это обеспечивает быстрое восстановление экосистемы после разрушительных событий.
</a:t>
            </a:r>
            <a:endParaRPr lang="en-US" sz="1506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бактерий в питательных средах
</a:t>
            </a:r>
            <a:pPr algn="l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попадании в благоприятную питательную среду бактерии быстро увеличивают численность, используя бинарное деление, что позволяет им эффективно занимать новые экологические ниши.
</a:t>
            </a:r>
            <a:endParaRPr lang="en-US" sz="140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дрожжей в пищевой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активно размножаются почкованием во время приготовления хлеба и кефира, играя ключевую роль в технологических процессах и обеспечивая качество продукции.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бесполого и полового размножения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способов размножения по основным признакам и особенностям у разных организмов.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эффективно для быстрого увеличения численности, тогда как половое даёт генетическое разнообразие и адаптационные преимущества.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по размножению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— основа размножения у одноклеточных, обеспечивающая быстрое удвоение числа особей без участия других клеток.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— характерно для некоторых животных и грибов, где из материнской клетки формируется новая особь на её поверхности.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— у растений реализуется через корневища, клубни или столоны, позволяя захватывать новые территории без образования семян.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и фрагментация дополняют способы размножения, предоставляя адаптивные преимущества в различных экологических условиях.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бесполого размножения
</a:t>
            </a:r>
            <a:endParaRPr lang="en-US" sz="26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о бесполом размножении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обеспечивает быстрое увеличение численности и колонизацию среды. Его разнообразие форм помогает выживанию в разных условиях, несмотря на ограниченное генетическое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2026-05-09T06:30:50Z</dcterms:created>
  <dcterms:modified xsi:type="dcterms:W3CDTF">2026-05-09T06:30:50Z</dcterms:modified>
</cp:coreProperties>
</file>