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Красовы: два типа русского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брата — два полюса русской души: действие, мысль, совесть.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 кризисе личности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писатели особенно остро показывали человека, который сомневается, ищет смысл и отвечает за свой нравственный выбор в переломную эпоху.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литературе означает тип «русского человека»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литературный герой часто предстает как человек широкой души: он способен на сострадание, самопожертвование и предельную искренность в чувствах.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внутренний мир строится на колебаниях между верой и бунтом, правдой и виной, желанием жить по совести и страхом ошибиться.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ценен тем, что показывает не цельность, а напряженный поиск истины, где даже боль и покаяние становятся частью характера.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как тип стихийной натуры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 и прямота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действует резко и открыто. Его решения рождаются из чувства, а не из холодного расчета, поэтому он быстро входит в спор и не скрывает раздражения.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внутреннего взрыва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характере соединяются ревность, упрямство и сильная жизненная энергия. Именно эта сила делает его ярким, но одновременно неустойчивым и конфликтным.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 как тип рефлексивного интеллигента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 живет в пространстве мыслей и сомнений: он старается понять себя и ситуацию прежде, чем что-то предпринять, поэтому редко действует сразу.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самоанализ делает его особенно уязвимым. Любое решение превращается для него в внутренний спор, где легко возникают вина, тревога и ощущение одиночества.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конфликт связан с разрывом между идеей и живой жизнью. Он многое понимает, но именно это понимание мешает ему уверенно выбрать путь.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братьев по ключевым признакам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 просто разные характеры, а два предельных типа русской психологической модели.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брат воплощает энергию действия, другой — энергию мысли; вместе они образуют два полюса одной национальной психологии.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братьев в рамках литературного анализа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ключевых черт братьев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внешняя решительность и внутренняя собранность не совпадают у героев.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сильнее в порыве, младший — в рефлексии; их различие заметно даже без сложного сюжета.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братьев по тексту и школьному литературному анализу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нравственному выводу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противопоставления братьев в развитии сюжета и психологического конфликта.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поведение как признаки характера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говорит напористо и прямо, не смягчая оценок. Его речь звучит как спор и сразу выдает эмоциональное напряжение.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 формулирует мысли осторожно, с оговорками и уточнениями. Он как будто постоянно проверяет не только факты, но и собственную правоту.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поведении старшего брата заметны резкие жесты и готовность к поступку без долгой подготовки. Это делает его внешне сильным, но внутренне нестабильным.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напряженность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 выглядит более замкнутым и сосредоточенным. Его реакция часто скрыта внутри, поэтому напряжение у него накапливается, а не разряжается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источник внутреннего конфликта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семейной несправедливости усиливает различие между братьями: каждый по-своему понимает близость, ответственность и право на собственную правду.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Братское соперничество показывает, что характер формируется не в пустоте, а в доме, где любовь, обида и память о прошлом постоянно влияют на самоощущение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веры и нравственного выбора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обоих братьев вера становится не отвлечённой идеей, а мерой личной честности: нельзя просто говорить о добре, нужно отвечать за собственные поступки перед совестью и Богом.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ищет истину через страсть, риск и прямое действие, другой — через сомнение, рассуждение и строгий внутренний суд. Но оба неизбежно приходят к вопросу: чем оправдать прожитую жизнь?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различие особенно заметно в момент выбора: самооправдание лишь отдаляет от правды, тогда как признание вины открывает путь к нравственной ответственности и подлинному духовному движению.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поступок у братьев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старшего брата пик переживания почти сразу переходит в внешний конфликт; у младшего напряжение дольше остаётся скрытым и меняет форму, не исчезая.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один тип переживает кризис через действие, другой — через длительное внутреннее напряжение и самообвинение.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образам братьев в романе Д. И. Писемского «Братья Красовы»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понятен с первого взгляда: его намерения выдают поступки, резкие реакции и открытая конфликтность, поэтому читатель быстрее считывает его мотивы.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 устроен иначе: главное в нём скрыто внутри, а не снаружи, и его смысл раскрывается постепенно — через сомнения, самоанализ и внутренние колебания.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сюжет рядом с ним становится психологически многослойным, потому что каждое решение требует оценки не только события, но и состояния души.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усиливает художественную глубину: читатель наблюдает не только действие, но и медленное формирование нравственного вывода, что делает образ сложнее и убедительнее.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брат воспринимается проще, а другой сложнее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национального характера в образах братьев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 двух характерах соединяются общие для русской литературы крайности.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воплощает порыв и резкость, младший — совесть и самоанализ; вместе они показывают национальный характер как соединение страсти и внутреннего суда.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братьев Красовых в романе Д. И. Писемского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среда как зеркало внутреннего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вокруг персонажа тоже говорит о многом: тесное, конфликтное пространство усиливает ощущение давления, а спокойные, упорядоченные детали подчёркивают самоконтроль. Через предметный мир автор показывает, где герой живёт — в порыве или в постоянном разборе себя.
</a:t>
            </a:r>
            <a:endParaRPr lang="en-US" sz="758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важнее прямой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слышится не только смысл слов, но и темперамент. Повышенный тон, резкость, обрывистость или осторожные оговорки создают точный психологический рисунок и позволяют увидеть, как герой переживает даже обычный разговор.
</a:t>
            </a:r>
            <a:endParaRPr lang="en-US" sz="824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как мгновенная характеристика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героя в таких сценах работает точнее любого прямого объяснения. Жёсткий взгляд, напряжённая поза, резкий жест или, наоборот, собранная неподвижность сразу задают психологический тон и подсказывают, как человек привык существовать среди других.
</a:t>
            </a:r>
            <a:endParaRPr lang="en-US" sz="8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делающие характеры зримыми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семейного конфликта к общему выводу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смыслов, показывающая, как частная история братьев превращается в обобщение о человеке и характере.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изображении братьев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делит героев на безусловно положительного и отрицательного: каждый из братьев несёт правду о человеке, но ни один не оказывается внутренне завершённым или безошибочным.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воплощает энергию жизни, смелость поступка и силу непосредственного чувства, тогда как младший показывает мощь мысли, сомнения и нравственной самопроверки.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противоречивость важна не как недостаток, а как художественный принцип: через неё раскрывается сложность личности, которую нельзя свести к одной черте характера.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автор подчёркивает главный урок литературы XIX века: человек интересен именно в борьбе с собой, а не в простом соответствии готовой моральной схеме.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поднимает образ братьев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остаются не только личные чувства, но и цена свободы: каждый поступок неизбежно затрагивает других людей и меняет самоощущение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узлы — вина и ответственность: именно они превращают семейную историю в разговор о нравственном выборе и его последствиях.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образов братьев Красовых в романе Д. И. Писемского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тему близкой современному школьнику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и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подросткам знакомо желание действовать быстро, не успев всё обдумать. Образ старшего брата показывает, как сильный порыв может привести к конфликту и последующему разочарованию.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 самоанализ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 напоминает о другой крайности — бесконечном разборе собственных мотивов. Такой опыт узнаваем, когда страх ошибки мешает сделать шаг, хотя решение уже необходимо.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увидеть: свобода не равна произволу. Любой выбор становится значимым, если за ним стоят последствия, которые нельзя переложить на обстоятельства или чужую волю.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подтверждает, что противоречие внутри человека не всегда означает слабость. Иногда оно говорит о честности, чувствительности и стремлении найти по-настоящему верный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брата — два способа быть русским человеком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Красовы показывают, что сила и сомнение, порыв и вина не исключают друг друга, а образуют напряжённую целостность русского характера и человеческой души.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2026-05-20T03:11:19Z</dcterms:created>
  <dcterms:modified xsi:type="dcterms:W3CDTF">2026-05-20T03:11:19Z</dcterms:modified>
</cp:coreProperties>
</file>