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треугольника и четыре замечательные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треугольника раскрывается через особые линии и их точные пересечения.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Высоты, медианы, биссектрисы и серединные перпендикуляры позволяют быстро получать точные результаты. Эта тема соединяет построения, доказательства и задачи на измерение, поэтому особенно важна в школьной геометрии 9 класса.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треугольник становится понятнее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треугольника: определение и основные случаи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 — это отрезок перпендикуляра, опущенного из вершины на прямую, содержащую противоположную сторону. Она показывает наименьшее расстояние от вершины до этой стороны.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углы треугольника острые, каждая высота проходит внутри фигуры. В этом случае все три перпендикуляра удобно изображаются на чертеже и пересекаются в одной общей точке.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совпадают с катетами, потому что они уже перпендикулярны соответствующим сторонам. Третья высота проводится к гипотенузе и помогает найти ортцентр.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тупоугольный, две высоты приходится продолжать за пределы фигуры. Это происходит потому, что перпендикуляр из вершины опускается не на саму сторону, а на её продолжение.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три высоты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трёх вершин получают общую точку пересечения высот.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пересечении высот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три высоты обязательно пересекаются в одной точке. Это важный факт планиметрии, который позволяет работать с фигурой не по отдельности, а как с единой системой.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H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высот называется ортцентром и обозначается буквой H. Она возникает из трёх перпендикуляров и помогает строить дальнейшие рассуждения о треугольнике.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ортцентр лежит внутри фигуры. В прямоугольном он совпадает с вершиной прямого угла, а в тупоугольном оказывается вне треугольника.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пересечении высот связывает чертёж и доказательство. Найдя две высоты, можно сразу определить положение третьей и проверить правильность построения без лишних вычислений.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получается там, где сходятся любые две высоты треугольника. Поэтому его можно найти уже по двум построенным перпендикулярам, не дожидаясь третьего.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перпендикулярностью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связана прежде всего с прямыми углами и перпендикулярами. Она полезна в задачах, где нужно точно показать направление высоты и проверить построение.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фигуре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остроугольного треугольника ортцентр всегда лежит внутри. В прямоугольном он совпадает с вершиной прямого угла, а в тупоугольном выходит за пределы треугольника.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не является центром окружности, но помогает в геометрических построениях. Через него удобно объяснять, как из нескольких линий появляется одна точная опорная точка.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и его свойства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связана со своим семейством линий и своим особым свойством.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H, O, G и I образуются разными линиями, но каждая даёт измеримое геометрическое свойство.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замечательных точек треугольника из школьной планиметрии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замечательные точки треугольника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серединных перпендикуляра определяют точку O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центра описанной окружности в евклидовой геометрии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находят по трём серединным перпендикулярам. От него до всех вершин треугольника расстояния одинаковы.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меняется положение точек H и O, тогда как G и I остаются внутри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треугольника влияет не на все замечательные точки: устойчивее всего расположены G и I.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замечательных точек треугольника, школьная геометрия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замечательные точки в разных треугольниках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медиана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В каждом треугольнике можно провести три медианы, и все они имеют одинаково важное значение.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G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медиан называется центром тяжести и обозначается буквой G. Она помогает увидеть, как треугольник уравновешивается и почему его внутреннее строение не случайно.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2:1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делит каждую медиану на две части в отношении 2:1, если считать от вершины. Это свойство удобно использовать в задачах на длины отрезков.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равновесием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вообразить треугольную пластинку одинаковой плотности, она будет удерживаться в точке G. Такое объяснение делает свойство медиан наглядным и легко запоминающимся.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и медианы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биссектрис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I получается там, где пересекаются биссектрисы углов треугольника. Каждая биссектриса делит свой угол на две равные части, поэтому все три линии согласуются в одной точке.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I всегда лежит внутри треугольника, потому что внутренние биссектрисы не могут пересечься вне его. Это удобно: точку легко находить на чертеже и использовать в задачах на касание.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I до каждой стороны можно провести перпендикуляр одинаковой длины. Именно поэтому из центра вписанной окружности строят окружность, касающуюся всех трех сторон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линия дает какую замечательную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семейство линий в треугольнике приводит к своей особой точке и своему точному свойству.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в разных видах треугольника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все высоты пересекаются внутри фигуры, поэтому ортцентр H тоже находится внутри. На чертеже он выглядит как обычная внутренняя точка пересечения.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ортцентр совпадает с вершиной прямого угла. Это происходит потому, что две высоты уже совпадают с катетами, а третья проходит к гипотенузе.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ортцентр оказывается вне фигуры. Две высоты опускаются на продолжения сторон, и их пересечение смещается за пределы самого треугольника.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школьного курса геометрии о четырех замечательных точках треугольника.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замечательных точек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какая линия задает каждую точку и какое главное свойство связано с ней. Это помогает быстро различать H, O, G и I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точки свое семейство линий и свое измеримое свойство, поэтому их легко не путать при построениях и доказательствах.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нужны высоты, точку H можно найти как пересечение двух уже построенных перпендикуляров. Это экономит время и помогает сразу увидеть структуру треугольника.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нужна в формулах площади, потому что площадь удобно выражать через основание и перпендикуляр к нему. Поэтому высоты часто используют в вычислительных задачах.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распознаются особенно легко: они совпадают с катетами. Это делает задачу на нахождение ортцентра почти мгновенной.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высот помогает проверять правильность построения. Если линия не образует прямой угол с нужной стороной, значит, чертеж выполнен неверно.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высот и ортцентра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встречаются высоты и медианы: они помогают работать с площадью, делением сторон и построениями внутри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медианы чаще нужны для общих свойств треугольника, а биссектрисы и перпендикуляры — для задач, связанных с окружностями и расстояниями.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 типовым задачам школьного курса геометрии; оценки приведены для наглядности.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чаще всего встречаются в задачах о треугольнике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медиана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часто путают с медианой, хотя медиана идет к середине стороны, а высота обязательно перпендикулярна ей. Эти линии служат разным целям и не заменяют друг друга.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и центр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Ортцентр H не является центром окружности. Центр описанной окружности обозначают буквой O, и именно он равноудален от всех вершин треугольника.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не делит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части, а не противоположную сторону. Если помнить это правило, легко отличить ее от медианы и высоты.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 — разные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G и центр вписанной окружности I связаны с разными линиями, поэтому обычно не совпадают. У каждой точки свое точное геометрическое значение.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автоматически ожидать, что все замечательные точки лежат внутри треугольника. Для H и O положение зависит от вида треугольника, а G и I всегда внутри.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справка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античной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треугольника относятся к классической евклидовой геометрии. Их свойства изучали как часть строгих рассуждений о линиях, углах и расстояниях. Поэтому эти точки стали удобным языком для доказательств и построений.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осталось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тема сохранилась потому, что она объединяет сразу несколько важных приемов. Здесь нужно и строить, и доказывать, и измерять. На одном чертеже можно увидеть, как разные линии связаны между собой.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четырьмя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на треугольнике H, O, G и I, рисунок сразу становится нагляднее. Видно, что одна фигура скрывает несколько устойчивых центров, и у каждого из них есть свое точное правило построения.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и формулы 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H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любого треугольника пересекаются в одной точке H. Эта точка называется ортцентром и служит главным результатом теоремы о пересечении высот.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и G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пересекаются в центре тяжести G. Он делит каждую медиану в отношении 2:1, если считать от вершины треугольника.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и I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сходятся в точке I. Она равноудалена от всех сторон треугольника, поэтому из нее можно провести вписанную окружность.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и O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 к сторонам пересекаются в точке O. Эта точка равноудалена от всех вершин и является центром описанной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открывает свои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Высоты, медианы, биссектрисы и серединные перпендикуляры показывают, что треугольник устроен очень строго. Их пересечения дают четыре замечательные точки, которые помогают понимать фигуру и уверенно решать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2026-06-03T14:15:30Z</dcterms:created>
  <dcterms:modified xsi:type="dcterms:W3CDTF">2026-06-03T14:15:30Z</dcterms:modified>
</cp:coreProperties>
</file>