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ЮАР: страна на юге Африки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Южно-Африканская Республика соединяет океан, горы, саванны и мегаполисы. У неё три столицы.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и общие сведения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ЮАР расположена между Атлантическим и Индийским океанами и занимает около 1,22 млн км². Она граничит с Намибией, Ботсваной, Зимбабве, Мозамбиком, Эсватини и Лесото; последнее окружено ЮАР. Население — более 60 млн человек. Есть крупные порты и промышленные районы.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538" y="1324817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9769" y="1320767"/>
            <a:ext cx="336787" cy="38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3988" y="1324817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8219" y="1320767"/>
            <a:ext cx="336787" cy="38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22437" y="1324817"/>
            <a:ext cx="376800" cy="3768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рельеф ЮАР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290763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внутреннее плато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90763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основе страны — высокое плато. Часто его окружают горные хребты и ступенчатые уступы. Из-за перепадов высот меняются ветры, температура и даже привычные виды растений.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024988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Саванны и открытые пространства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2024988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территории занимают саванны: здесь больше травы и светлых участков, чем леса. В таких ландшафтах легко перемещаются животные, а сельское хозяйство зависит от сезонных дождей.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759213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Полупустыни Кару и Калахари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3759213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2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Полупустынные зоны Кару и Калахари отличаются засушливостью. Вода бывает нечасто, поэтому растительность приспосабливается, а животным важно экономить влагу и выбирать подходящее время для активности.
</a:t>
            </a:r>
            <a:endParaRPr lang="en-US" sz="1129" dirty="0"/>
          </a:p>
        </p:txBody>
      </p:sp>
      <p:sp>
        <p:nvSpPr>
          <p:cNvPr id="16" name="Text 8"/>
          <p:cNvSpPr txBox="1"/>
          <p:nvPr/>
        </p:nvSpPr>
        <p:spPr>
          <a:xfrm>
            <a:off x="5493438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Влажные прибрежные районы
</a:t>
            </a:r>
            <a:endParaRPr lang="en-US" sz="1600" dirty="0"/>
          </a:p>
        </p:txBody>
      </p:sp>
      <p:sp>
        <p:nvSpPr>
          <p:cNvPr id="17" name="Text 9"/>
          <p:cNvSpPr txBox="1"/>
          <p:nvPr/>
        </p:nvSpPr>
        <p:spPr>
          <a:xfrm>
            <a:off x="5493438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9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Вдоль океана климат более «мягкий» и влажный. Прибрежные районы поддерживают другие формы природы и образ жизни, чем внутренние области, где воздух суше и больше перепадов погоды.
</a:t>
            </a:r>
            <a:endParaRPr lang="en-US" sz="1191" dirty="0"/>
          </a:p>
        </p:txBody>
      </p:sp>
      <p:sp>
        <p:nvSpPr>
          <p:cNvPr id="18" name="Text 10"/>
          <p:cNvSpPr txBox="1"/>
          <p:nvPr/>
        </p:nvSpPr>
        <p:spPr>
          <a:xfrm>
            <a:off x="7227663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Капские и Драконовы горы
</a:t>
            </a:r>
            <a:endParaRPr lang="en-US" sz="1600" dirty="0"/>
          </a:p>
        </p:txBody>
      </p:sp>
      <p:sp>
        <p:nvSpPr>
          <p:cNvPr id="19" name="Text 11"/>
          <p:cNvSpPr txBox="1"/>
          <p:nvPr/>
        </p:nvSpPr>
        <p:spPr>
          <a:xfrm>
            <a:off x="7227663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37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области Капских и Драконовых гор создают дополнительные климатические различия по сторонам хребтов. Там формируются свои ландшафты и условия для людей, хозяйства и редких видов животных.
</a:t>
            </a:r>
            <a:endParaRPr lang="en-US" sz="113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11" y="1204957"/>
            <a:ext cx="3993300" cy="15208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7037" y="1204957"/>
            <a:ext cx="3993300" cy="1520886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ЮАР и её соседи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10575" y="3504175"/>
            <a:ext cx="3357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побережье ЮАР видно соседство Атлантического и Индийского океанов. Границы с шестью странами и анклавом Лесото делают карту особенно «географичной». Такие контрасты влияют на климат и на маршруты путешествий вдоль берега.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0577" y="2964825"/>
            <a:ext cx="335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океана на одной карте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74674" y="3504175"/>
            <a:ext cx="3357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порты и города выделяются прямо на карте: Кейптаун, Дурбан и Порт-Элизабет. Отмечаются мыс Доброй Надежды и основные дороги. Во внутренних районах показаны крупнейшие города, включая Йоханнесбург и Преторию, как центры страны.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174675" y="2964825"/>
            <a:ext cx="335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и города как ориентиры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59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официальному устройству государства (без отдельного статистического набора данных), актуальность: 2024–2026 гг.
</a:t>
            </a:r>
            <a:endParaRPr lang="en-US" sz="591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столицы и их государственные 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разделение функций между городами встречается редко: каждый город отвечает за свою ветвь власти.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баланс между управлением, законами и судами, а страна получает «распределённый» центр власти.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97200" y="1297800"/>
            <a:ext cx="3869700" cy="27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ЮАР 11 официальных языков. Это помогает школе, работе и общественной жизни учитывать разные культурные традиции.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646925" y="1463850"/>
            <a:ext cx="3782700" cy="23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
</a:t>
            </a:r>
            <a:pPr algn="ctr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языковое многообразие поддерживает общение людей из разных сообществ.
</a:t>
            </a:r>
            <a:endParaRPr lang="en-US" sz="4000" dirty="0"/>
          </a:p>
        </p:txBody>
      </p:sp>
      <p:sp>
        <p:nvSpPr>
          <p:cNvPr id="6" name="Text 3"/>
          <p:cNvSpPr txBox="1"/>
          <p:nvPr/>
        </p:nvSpPr>
        <p:spPr>
          <a:xfrm>
            <a:off x="493025" y="4105800"/>
            <a:ext cx="40905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40014"/>
              </a:lnSpc>
              <a:buNone/>
            </a:pPr>
            <a:r>
              <a:rPr lang="en-US" sz="1038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Официальная информация о языках ЮАР (конституционные нормы); актуальность: 2024–2026 гг.
</a:t>
            </a:r>
            <a:endParaRPr lang="en-US" sz="103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107454"/>
            <a:ext cx="4663800" cy="292859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справочные данные по стране; актуальность: 2024–2026 гг.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факты о стране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собраны ключевые характеристики: площадь, население, языки, столицы, валюта, выход к океанам и примеры крупнейших городов.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ЮАР сочетает большие масштабы и многообразие: государство устроено так, что административные, законодательные и судебные роли распределены между городами.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35550" y="475796"/>
            <a:ext cx="81153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складывалась история ЮАР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3850" y="1859650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 век
</a:t>
            </a:r>
            <a:pPr algn="l" indent="0" marL="0">
              <a:lnSpc>
                <a:spcPct val="100000"/>
              </a:lnSpc>
              <a:buNone/>
            </a:pPr>
            <a:r>
              <a:rPr lang="en-US" sz="578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Европейское присутствие усилилось с появлением голландских поселенцев. Затем влияние расширилось, а управление стало более организованным за счет британского периода.
</a:t>
            </a:r>
            <a:endParaRPr lang="en-US" sz="1253" dirty="0"/>
          </a:p>
        </p:txBody>
      </p:sp>
      <p:sp>
        <p:nvSpPr>
          <p:cNvPr id="11" name="Text 3"/>
          <p:cNvSpPr txBox="1"/>
          <p:nvPr/>
        </p:nvSpPr>
        <p:spPr>
          <a:xfrm>
            <a:off x="2192550" y="35403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1910 год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 Союз Южной Африки. Это стало важным этапом объединения территорий и формирования более устойчивой политической структуры.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783200" y="18596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1961 год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ЮАР стала республикой. Параллельно сохранялась система апартеида — разделения людей по расовому признаку и неравных прав.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401400" y="35403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1948–1994 годы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1948 год закрепил власть сторонников апартеида. В 1990 году Нельсона Манделу освободили, затем шли переговоры, а в 1994 состоялись первые всеобщие выборы.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апартеида к демократии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ключевых событий конца XX века в политической истории ЮАР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266" y="199975"/>
            <a:ext cx="4555644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17525" y="768150"/>
            <a:ext cx="3851100" cy="35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Нельсон Мандела — символ свободы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Нельсон Мандела провёл 27 лет в заключении и стал первым темнокожим президентом ЮАР в 1994 году. Его путь связан с борьбой против расовой дискриминации и защитой равных прав.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также говорил о примирении разных групп населения, чтобы страна могла двигаться вперёд. Поэтому Манделу часто показывают на портретах и кадрах его освобождения, а также в хронике первых выборов.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95196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72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Обобщённое структурное представление по учебным справочным материалам; точные доли не приведены.
</a:t>
            </a:r>
            <a:endParaRPr lang="en-US" sz="727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ЮАР: главные отрасли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опирается на сочетание добывающей сферы, промышленного производства и сектора услуг, а также на сельское хозяйство и туризм.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Разнообразная структура экономики помогает экономике быть устойчивее, но доля отдельных отраслей может существенно влиять на жизнь регионов.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400" y="1402031"/>
            <a:ext cx="4339200" cy="275028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2825" y="310575"/>
            <a:ext cx="83808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добывают и производят в ЮАР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930675" y="991650"/>
            <a:ext cx="37428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ключевые товары с районами производства: ресурсы соседствуют с переработкой на заводах и сельским хозяйством.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ЮАР выпускает товары из природных ресурсов, перерабатывает их на производстве и развивает экспортные направления в агросекторе.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292825" y="4678225"/>
            <a:ext cx="42819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66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географические и общие справочные сведения; районы приведены как наиболее известные примеры.
</a:t>
            </a:r>
            <a:endParaRPr lang="en-US" sz="666" dirty="0"/>
          </a:p>
        </p:txBody>
      </p:sp>
      <p:sp>
        <p:nvSpPr>
          <p:cNvPr id="7" name="Text 3"/>
          <p:cNvSpPr txBox="1"/>
          <p:nvPr/>
        </p:nvSpPr>
        <p:spPr>
          <a:xfrm>
            <a:off x="8425975" y="4777775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2612" y="1768868"/>
            <a:ext cx="288675" cy="38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8550" y="2692158"/>
            <a:ext cx="376800" cy="334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8550" y="3593949"/>
            <a:ext cx="376800" cy="3768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723750" y="358475"/>
            <a:ext cx="76965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и их роль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2445325" y="1660475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Йоханнесбург
</a:t>
            </a:r>
            <a:pPr algn="l" indent="0" marL="0">
              <a:lnSpc>
                <a:spcPct val="90000"/>
              </a:lnSpc>
              <a:buNone/>
            </a:pPr>
            <a:r>
              <a:rPr lang="en-US" sz="58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Йоханнесбург — крупнейший город страны и важнейший финансово-деловой центр. Там сосредоточены банки, компании и значительная часть управленческих функций, связанных с бизнесом и инвестициями.
</a:t>
            </a:r>
            <a:endParaRPr lang="en-US" sz="1273" dirty="0"/>
          </a:p>
        </p:txBody>
      </p:sp>
      <p:sp>
        <p:nvSpPr>
          <p:cNvPr id="11" name="Text 3"/>
          <p:cNvSpPr txBox="1"/>
          <p:nvPr/>
        </p:nvSpPr>
        <p:spPr>
          <a:xfrm>
            <a:off x="2445325" y="2570991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Дурбан
</a:t>
            </a:r>
            <a:pPr algn="l" indent="0" marL="0">
              <a:lnSpc>
                <a:spcPct val="90000"/>
              </a:lnSpc>
              <a:buNone/>
            </a:pPr>
            <a:r>
              <a:rPr lang="en-US" sz="58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Дурбан — один из ключевых портов на Индийском океане. Город работает как транспортный узел для внешней торговли: через него проходят грузы, поддерживающие экономику всей южной части Африки.
</a:t>
            </a:r>
            <a:endParaRPr lang="en-US" sz="1273" dirty="0"/>
          </a:p>
        </p:txBody>
      </p:sp>
      <p:sp>
        <p:nvSpPr>
          <p:cNvPr id="12" name="Text 4"/>
          <p:cNvSpPr txBox="1"/>
          <p:nvPr/>
        </p:nvSpPr>
        <p:spPr>
          <a:xfrm>
            <a:off x="2445325" y="3502832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Кейптаун
</a:t>
            </a:r>
            <a:pPr algn="l" indent="0" marL="0">
              <a:lnSpc>
                <a:spcPct val="90000"/>
              </a:lnSpc>
              <a:buNone/>
            </a:pPr>
            <a:r>
              <a:rPr lang="en-US" sz="58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Кейптаун известен как туристический центр и как город, где работает парламент. Город привлекает природными видами, особенно Столовой горой, и побережьем, формируя заметный поток посетителей.
</a:t>
            </a:r>
            <a:endParaRPr lang="en-US" sz="127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266" y="199975"/>
            <a:ext cx="4555644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17525" y="768150"/>
            <a:ext cx="3851100" cy="35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парки и животный мир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известный парк — Крюгер, где можно увидеть «большую пятёрку»: слонов, львов, леопардов, носорогов и буйволов. Сафари и наблюдение за животными помогают лучше понять роль охраны природы.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 парки ЮАР важны не только для туризма, но и для сохранения редких видов. В саваннах и других природных зонах создаются условия, чтобы животные жили в относительно безопасной среде.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95196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656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описания климата по географическим справочникам; значения показаны как условный индекс для сравнения.
</a:t>
            </a:r>
            <a:endParaRPr lang="en-US" sz="656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различия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и сезонность климата напрямую связаны с тем, что хорошо растёт на полях и где людям удобнее жить и развивать туризм.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климата объясняет различия в хозяйстве и расселении: там, где больше влаги, выше возможности для сельского хозяйства и отдыха.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Культура, спорт и повседневная жизнь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ЮАР сочетает африканские традиции, европейское наследие и современные городские привычки. Это заметно в музыке, праздниках и в том, как люди общаются в школах, на улицах и в семье.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спортивных игр особенно любят футбол, регби и крикет. Места для тренировок и матчей есть в разных регионах, и спорт часто становится общим поводом для знакомства и общения между людьми.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включает разные традиции питания, одежды и празднования. На многое влияет многонациональный состав населения, поэтому в стране сосуществуют различные стили и способы проведения свободного времени.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популярных направлений в музыке встречаются кваито и джаз, а также хоровое пение. Такой выбор отражает разнообразие культур и умение сохранять традиции даже в больших городах.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проблемы современной ЮАР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Связанные факторы, которые влияют на качество жизни в городах и в бедных районах.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ЮАР в Африке и мире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ЮАР входит в Группу двадцати и в объединение БРИКС. Это подчёркивает её заметный вес в мировой экономике и политике, а также интерес партнёров к развитию сотрудничества.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поддерживает активную торговлю благодаря портам и развитым воздушным связям. Её компании работают в разных государствах Африки, расширяя деловые контакты на континенте.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юге Африки ЮАР часто рассматривают как одну из ведущих держав. Причины — инфраструктура, масштабы экономики и способность организовывать международные проекты и партнёрства.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196615"/>
            <a:ext cx="4663800" cy="275027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3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учебным и справочным материалам о социально-экономическом положении ЮАР.
</a:t>
            </a:r>
            <a:endParaRPr lang="en-US" sz="803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стороны и трудности ЮАР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почему у страны высокий потенциал и почему при этом сохраняются социальные и инфраструктурные вызовы.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Опираясь на ресурсы и инфраструктуру, страна может расти, но качество жизни зависит от того, как решаются неравенство, занятость и надёжность энергоснабжения.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4525" y="-73897"/>
            <a:ext cx="5249400" cy="52288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9475" y="1432950"/>
            <a:ext cx="53571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ЮАР — ключ к пониманию географии Африки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ЮАР выделяется на карте тремя столицами, природным разнообразием, богатыми недрами и сложной историей. Это наглядный пример того, как климат и ресурсы вместе с населением формируют развитие государства.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2026-05-11T19:23:27Z</dcterms:created>
  <dcterms:modified xsi:type="dcterms:W3CDTF">2026-05-11T19:23:27Z</dcterms:modified>
</cp:coreProperties>
</file>