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краткие причастия: как различать две формы
</a:t>
            </a:r>
            <a:endParaRPr lang="en-US" sz="3565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отличить полную форму от краткой и не ошибиться в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формы причастия
</a:t>
            </a:r>
            <a:endParaRPr lang="en-US" sz="237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глагола и прилагательного. Полная и краткая формы ведут себя по-разному, поэтому их важно узнавать в тексте: это помогает точно понимать смысл и писать без ошибок.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причастия как определение
</a:t>
            </a:r>
            <a:endParaRPr lang="en-US" sz="243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причастие отвечает на вопросы какой? какая? какое? какие? и всегда связано с существительным, которое оно уточняет в предложении.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изменяется по родам, числам и падежам так же, как прилагательное: прочитанная книга, прочитанное письмо, прочитанные тетради.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полная форма выступает в роли определения и называет признак предмета, связанный с действием, которое над ним произошло.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418271"/>
            <a:ext cx="443582" cy="3548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причастия как часть сказуемого
</a:t>
            </a:r>
            <a:endParaRPr lang="en-US" sz="2196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 о результате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 описывает предмет подробно, а показывает, что действие уже завершено и результат виден в самом предмете: книга прочитана, окна закрыты.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входит в сказуемое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краткое причастие обычно связано со сказуемым и помогает сообщить о состоянии предмета после действия: задача решена, письмо отправлено.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итог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отвечает не на вопрос прилагательного, а на смысловой вопрос о завершённости: что сделано с предметом и в каком он теперь состоянии.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больше похожа на прилагательное, а краткая — на форму, которая сообщает о результате действия.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правилам русского языка для 6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признаки двух форм и запомните, как они ведут себя в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 кратких причастий
</a:t>
            </a:r>
            <a:endParaRPr lang="en-US" sz="25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прошедшего времени образуются от глаголов и сохраняют связь с действием, которое было направлено на предмет: читать — прочитанный.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образованы и от глаголов совершенного вида, и от глаголов несовершенного вида, если нужно назвать признак предмета по действию.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формах хорошо виден результат: решить — решённый, построить — построенный. Поэтому они часто используются в точных описаниях.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делает текст более подробным: она не только сообщает о действии, но и показывает, какой именно признак получил предмет.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полные страдательные причастия
</a:t>
            </a:r>
            <a:endParaRPr lang="en-US" sz="2048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краткие страдательные причастия
</a:t>
            </a:r>
            <a:endParaRPr lang="en-US" sz="205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появляется от полной: прочитанный — прочитан, решённый — решён, построенный — построен. При этом окончание полной формы исчезает.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сохраняет значение действия, но сообщает не о признаке, а о результате: предмет уже изменён действием.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краткая форма чаще всего стоит в роли сказуемого: она помогает быстро и ясно сказать, что уже сделано.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«Полные и краткие причастия»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используются полные и краткие формы
</a:t>
            </a:r>
            <a:endParaRPr lang="en-US" sz="208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носит учебный, а не статистический характер: оно помогает увидеть, в каких речевых ситуациях каждая форма встречается особенно часто.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удобнее для описания, а краткие — для коротких сообщений о результате или изменении состояния.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изменяются по родам, числам и падежам, поэтому в речи ведут себя очень похоже на прилагательные: прочитанная книга, прочитанное письмо, прочитанные тетради.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у полной формы различаются роды: прочитанный, прочитанная, прочитанное. Это помогает связать причастие с существительным и правильно построить словосочетание.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и падеж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выражается, а падеж зависит от существительного, с которым связано причастие. Поэтому форма меняется вместе с ним.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полные причастия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грамматические признаки сохраняет краткое причастие: число и, в единственном числе, род.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школьной грамматики русского языка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 изменяется по падежам, поэтому её легко отличить от полной формы. Это особенно важно при разборе предложения и выборе написания.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формы причастия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 значению, вопросу, связи с существительным и изменению формы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«закрытая дверь» называет признак предмета и отвечает на вопрос какая? Слово согласуется с существительным и помогает подробно описать предмет.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«дверь закрыта» важен уже не признак, а итог действия. Форма сообщает о состоянии двери после того, как её закрыли.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дверь: полная форма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написании Н и НН
</a:t>
            </a:r>
            <a:endParaRPr lang="en-US" sz="2732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полных страдательных причастиях прошедшего времени чаще пишется НН: прочитанный, построенный, решённый. Эта форма сохраняет связь с действием и выглядит более полной.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кратких причастиях обычно пишется одна Н: прочитан, построен, решён. Здесь видно не само действие, а его завершённый результат.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определите форму слова. Если оно склоняется и зависит от существительного, проверьте написание как у полной формы с НН.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стоит в роли сказуемого и не изменяется по падежам, выбирайте краткую форму. Тогда легче заметить, что в ней обычно одна Н.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и краткое прилагательное: в чём разница
</a:t>
            </a:r>
            <a:endParaRPr lang="en-US" sz="1712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связано с действием и может подсказывать, что кто-то или что-то уже изменилось. Например: задача решена — задачу решили.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обозначает более общий или постоянный признак предмета. В словах вроде «комната светла» или «дорога длинна» нет явного действия.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смысл предложения: если можно восстановить действие, перед вами чаще краткое причастие. Если речь идёт о свойстве предмета, это краткое прилагательное.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описывает признак предмета, а краткая сообщает о результате действия или состоянии и чаще входит в состав сказуемого.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«Полные и краткие причастия»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 кратких форм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форма, значение и роль причастий в предложении.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«Полные и краткие причастия»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глагола к формам причастия
</a:t>
            </a:r>
            <a:endParaRPr lang="en-US" sz="257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сохраняется значение действия, но меняются грамматическая форма и синтаксическая роль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ближе к определению, краткая — к сказуемому; это помогает видеть, как одна основа передаёт разные значения.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6654" y="1410754"/>
            <a:ext cx="263438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748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задаёт вопрос как к прилагательному и не замечает, что слово обозначает признак по действию. Из-за этого форма определяется неправильно.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Н и НН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написание в полной и краткой форме. Если не различить форму, можно по ошибке написать лишнюю букву или пропустить её.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склонять краткую форму
</a:t>
            </a:r>
            <a:pPr algn="l" indent="0" marL="0">
              <a:lnSpc>
                <a:spcPct val="90000"/>
              </a:lnSpc>
              <a:buNone/>
            </a:pPr>
            <a:r>
              <a:rPr lang="en-US" sz="4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не изменяется по падежам, поэтому попытка просклонять его приводит к ошибке. Проверка по изменению помогает сразу увидеть различие.
</a:t>
            </a:r>
            <a:endParaRPr lang="en-US" sz="1488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 прилагательным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краткое причастие принимают за краткое прилагательное. Помогает смысловая проверка: если можно восстановить действие, слово связано именно с результатом.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обе формы в речи и тексте
</a:t>
            </a:r>
            <a:endParaRPr lang="en-US" sz="246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делают описание точнее и богаче: они помогают представить предмет с его признаком, например «сверкающий снег» или «испечённый пирог».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нужны, когда важно быстро сообщить о результате действия: «задача решена», «окно закрыто», «пирог испечён».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формы делают речь выразительной и удобной: одна помогает описывать, другая — коротко сообщать факты и изменения.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согласуется с существительным и изменяется, это полная форма. Если оно сообщает о результате и не склоняется, это краткая форма.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распознавания полных и кратких причастий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проверить, какая форма причастия перед 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распознавания формы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называют признак предмета и изменяются как прилагательные. Краткие причастия показывают результат действия и чаще входят в сказуемое. Это знание помогает писать без ошибок и понимать текст точнее.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2026-05-23T08:30:44Z</dcterms:created>
  <dcterms:modified xsi:type="dcterms:W3CDTF">2026-05-23T08:30:44Z</dcterms:modified>
</cp:coreProperties>
</file>