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первобытности к цивилизации: основные вопросы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путь человечества от жизни в первобытности до появления первых цивилизаций.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фон: переход от кочевничества к оседлости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Многотысячелетний период первобытности отличался охотой и собирательством. Около 10 тысяч лет назад началась неолитическая революция — освоение земледелия и скотоводства, что привело к появлению первых поселений и изменению образа жизни многих народов.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жизни в родовых общинах первобытных людей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Родовые общины включали от десятка до нескольких десятков человек, тесно связанных родственными узами. Совместная жизнь обеспечивала выживание и передачу опыта между поколениями.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Малочисленное общество в единстве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питания были коллективные охоты на крупных животных и сбор ягод, кореньев и рыбы. Такой образ жизни требовал координации и взаимопомощи между членами общины.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охота и собирательство для пропитания
</a:t>
            </a:r>
            <a:endParaRPr lang="en-US" sz="1139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охоты и быта использовали каменные топоры, кремнёвые ножи и костяные гарпуны, а дубины служили оружием и инструментом. Их изготовление было важным навыком для первобытного человека.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Примитивные орудия труда и оружие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революция: начало устойчивого общества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начали приручать овец, коз и собак, что обеспечивало мясо, молоко и помощь в охоте. Это кардинально изменило образ жизни и обеспечило стабильное питание.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Одомашнивание животных и новые источники пищи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выращиванию и одомашниванию превратил кочевников в оседлых земледельцев, обеспечив постоянные поселения и формирование больших общин.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Закладка основ оседлого образа жизни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ячмень и рис стали основой земледелия. Сельское хозяйство позволило получать излишки пищи, что стало фундаментом для развития поселений.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Выращивание зерновых культур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оседлых поселений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современной Турции обнаружено крупное неолитическое поселение с домами из глины и укреплёнными стенами, свидетельствующее о начале городской жизни.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Чатал-Гуюк — один из первых городов мира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египтяне создавали сельскохозяйственные общины на плодородных берегах, что стало базой будущей цивилизации и государственности.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в долине Нила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между Тигром и Евфратом, а также на севере Китая, развивали устойчивую архитектуру и общественные структуры, формируя начала городов и культуры.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 Месопотамии и Китая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Технологические достижения и ремёсла неолита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деревянные мотыги и плуги, увеличивавшие эффективность обработки земли, что способствовало росту урожайности и стабильности продуктов питания.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Инновационные сельскохозяйственные инструменты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Гончарное, ткацкое и кожевенное дело обеспечивали общину одеждой, посудой и украшениями, создавая специализированные профессии внутри поселений.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ремёсла — основа разнообразия товаров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глиняной посуды позволило аккуратно хранить и перевозить запасы зерна, что повышало запасы на зимний период и улучшало качество жизни.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керамики и хранение зерна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и формирование власти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поселений и избыточного продовольствия вызвал социальное расслоение. Среди людей появились воины, ремесленники, а также лидеры, обладающие властью и влиянием.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развивались религиозные обряды и строились специальные сооружения. Религиозные лидеры и вожди становились центрами власти и организовывали общинные дела.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от общины к государству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усложнение общественной структуры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8050" y="1787223"/>
            <a:ext cx="3465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69175" y="3489000"/>
            <a:ext cx="404250" cy="46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влияния письменности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позволила записывать и сохранять информацию для последующих поколений и развития науки.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знаний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письменного учёта облегчило управление продуктами и товарами в растущих обществах.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ресурсов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Письменные законы обеспечивали справедливость и порядок в сложных государственных структурах.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законов и правил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письма делали писцов важными и уважаемыми специалистами в обществе.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ценность писцов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письменности и её роль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из первых систем письма стала клинопись у шумеров, около 5 тысяч лет назад. Она использовалась для учёта товаров и ведения хозяйства в городах Месопотамии.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Шумерская клинопись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Египетские иероглифы служили для религиозных текстов, законов и памятных надписей, отражая культуру и религиозные взгляды древних египтян.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Иероглифы Древнего Египта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древних индийских и китайских цивилизациях возникли уникальные системы письма, которые применялись для управления обществом и хранения знаний.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Индии и Китая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городов и специализация труда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города, такие как Урук, Мемфис и Мохенджо-Даро, выделялись ремесленными мастерскими и рынками. Ограждения и стены защищали этих центры от внешних угроз и обеспечивали безопасность жителей.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труда разделяла людей на ремесленников, купцов, воинов и земледельцев. Это способствовало развитию экономики, росту богатства и укреплению социальной структуры городов.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1741800"/>
            <a:ext cx="4118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Крупнейшие государства возникали вдоль главных рек — Нила, Тигра, Евфрата, Инда и Хуанхэ. Они опирались на централизованную власть и разработанные письменные законы.
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государства и их особенности
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357800" y="3313075"/>
            <a:ext cx="41166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Важными составляющими были армия и налоговая система, обеспечивавшие порядок и защиту. Государства развивали инфраструктуру и управляли территорией, регулируя отношения внутри общества.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695333"/>
            <a:ext cx="3765900" cy="2575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первых цивилизаций: ключевые характеристики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название, территорию, время появления, письменность и основные достижения древнейших цивилизаций, подчеркивая их уникальность и вклад в развитие человечества.
</a:t>
            </a:r>
            <a:pPr algn="l" indent="0" marL="0">
              <a:lnSpc>
                <a:spcPct val="90000"/>
              </a:lnSpc>
              <a:buNone/>
            </a:pPr>
            <a:r>
              <a:rPr lang="en-US" sz="1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цивилизация сформировалась в уникальных условиях, предложив важные инновации и культурные достижения, оказавшие влияние на последующие эпохи.
</a:t>
            </a:r>
            <a:endParaRPr lang="en-US" sz="1654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находки и исторические энциклопедии
</a:t>
            </a:r>
            <a:endParaRPr lang="en-US" sz="11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религии в ранних цивилизациях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верования в Египте сосредоточились вокруг бога Осириса, символизировавшего возрождение и загробную жизнь. Храмы и ритуалы объединяли людей и укрепляли власть фараона.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Египетский культ бога Осириса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Китае важной была традиция почитания предков как источника мудрости и защиты. Этот культ способствовал сохранению семейных связей и легитимизации власти императора.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предков в Китае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Месопотамии существовал сложный пантеон богов, имевших свои святилища. Жрецы играли важную роль, контролируя жертвоприношения и религиозные церемонии, что обеспечивало общественный порядок.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Месопотамский пантеон богов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права и системы законов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письменным законам позволил фиксировать правила и наказания, что обеспечивало стабильность. Кодекс Хаммурапи стал одним из первых сводов, регулирующих общественные отношения.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Содержавшиеся в кодексе статьи защищали права собственности и устанавливали справедливость для разных слоев общества. Законы способствовали укреплению порядка и мира в государствах.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населения: влияние перехода к цивилизации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производства пищи улучшалось питание, что снижало смертность и способствовало демографическому росту в поселениях и городах.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Историко-демографические исследования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оседлости и земледелию стал ключевым фактором увеличения численности населения и формированию первых крупных обществ.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торговли и первых денег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Обмен товарами и услугами развивался между поселениями, способствуя взаимному обогащению и получению редких ресурсов. Такой обмен стимулировал экономический рост.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Для упрощения расчетов появились глиняные жетоны и металлические слитки – прообразы денег. Появились торговые пути, соединявшие города и расширяя контакт между культурами.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знаний и наук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2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и астрономия в Месопотамии
</a:t>
            </a:r>
            <a:pPr algn="l" indent="0" marL="0">
              <a:lnSpc>
                <a:spcPct val="100000"/>
              </a:lnSpc>
              <a:buNone/>
            </a:pPr>
            <a:r>
              <a:rPr lang="en-US" sz="1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Месопотамские жрецы развивали вычисления и изучали движение звезд для календарей и предсказаний, что помогало сельскому хозяйству и планированию событий.
</a:t>
            </a:r>
            <a:endParaRPr lang="en-US" sz="1642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архитектура в Египте, Индии и Китае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Египтяне совершенствовали методы лечения и строили сложные архитектурные сооружения. Индийские и китайские инженеры создавали системы орошения и разрабатывали точные календари.
</a:t>
            </a:r>
            <a:endParaRPr lang="en-US" sz="155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Неолитическая революция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земледелию и скотоводству изменила образ жизни, позволив оседлость и избыточное производство пищи.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социальных классов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ремесленников, правителей и жрецов разделило общество на группы с различными ролями и привилегиями.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письменности и законов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письма и создание сводов законов упорядочили управление и регулировали общественные отношения.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государств и рост городов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Централизованная власть и специализация труда создали условия для развития сложных структур и городских центров.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перехода к цивилизации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Цивилизация — фундамент современного мира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первобытности к цивилизации заложил основы государств, науки и культуры, оказав глубокое влияние на развитие человечества и формирование нашей истории.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2026-05-10T11:04:33Z</dcterms:created>
  <dcterms:modified xsi:type="dcterms:W3CDTF">2026-05-10T11:04:33Z</dcterms:modified>
</cp:coreProperties>
</file>