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отрезка со стрелкой — к координатам, движениям и задачам.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геометрии: что это такое и где они встречаются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векторы нужны уже в 7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не только форму, но и движение на плоскости. С ними удобно сравнивать перемещения, работать с координатами и готовиться к более сложной геометрии и физике.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обычно записывают стрелкой над буквами или парой букв, например →AB. Такое обозначение сразу показывает, от какой точки к какой направлен отрезок.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обозначают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отрезок, у которого есть начало и конец, поэтому он показывает не просто расстояние, а ещё и направление движения от одной точки к другой.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длины и направления делает вектор удобным для описания перемещений, сил, скоростей и других величин, которые нельзя полностью описать одним числом.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вектор характеризуется длиной и направлением. Если хотя бы один из этих признаков изменится, вектор уже будет другим, даже при одинаковом внешнем виде на рисунке.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признака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вектор на чертеже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отрезке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рисуют как отрезок со стрелкой на конце. Стрелка показывает, в какую сторону направлен вектор, а сам отрезок — его длину на чертеже.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сетке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сетке удобно видеть, чем векторы отличаются друг от друга: длиной, направлением или обоими признаками сразу. Это помогает быстрее читать чертежи и схемы.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элемента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рисунка смотрят на начальную точку, конечную точку и длину стрелки. Вместе они помогают понять, как именно задан вектор на плоскости.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расположение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перенести в другое место плоскости, если сохранить длину и направление. Поэтому векторы считают одинаковыми не по положению, а по их свойствам.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19821"/>
            <a:ext cx="4348200" cy="26217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вектора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признаки вектора и посмотрим, как они проявляются на примерах.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нельзя описать только длиной: для него одинаково важны и числовая величина, и направление.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векторов из школьного курса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Равные, противоположные и нулевой векторы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векторы могут находиться в разных местах рисунка, но остаются одинаковыми, если у них совпадают длина и направление. Положение на плоскости при этом не важно.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не показывает перемещение: его длина равна нулю, а направление отсутствует. Он помогает обозначать ситуацию, когда точка не сдвинулась.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противоположных векторов длина одинакова, а направления противоположны. Если один показывает движение вправо, то другой — такое же по длине движение влево.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векторы в 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важны не только расстояния, но и точное направление, поэтому векторы становятся удобным языком описания.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векторы там, где нужно описывать движение, силу или перенос объекта, а не только его положение.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применения векторов в геометрии, физике и информатике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записывают парой чисел. Они позволяют описать направление и величину смещения без чертежа и удобно использовать в вычислениях.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полностью задают вектор на плоскости: смещение по оси x и по оси y.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координат вектора: (x₂ − x₁, y₂ − y₁), школьный курс геометрии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координаты вектора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вектором на координатной плоскости.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правилу треугольника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изображают первый вектор и внимательно смотрят, где находится его конец. Именно к этой точке затем нужно присоединить второй вектор.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вектор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видеть сложение как одно итоговое движение. Это особенно полезно в задачах на перемещение по клеткам, маршруты и последовательные переходы.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удобно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Суммой называют вектор, который соединяет начало первого вектора с концом второго. Он показывает общее перемещение после двух последовательных шагов.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как результат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вектор переносят так, чтобы его начало совпало с концом первого. При этом длина и направление не меняются, иначе получится уже другой вектор.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второго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показывает сумму сразу двух векторов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можно «собрать» в общий ход, если перенести один из них так, чтобы он начинался в конце другого. Получится диагональ параллелограмма, построенного на этих векторах. Она показывает итоговое направление и длину суммы.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 — один результат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 помогает увидеть не только ответ, но и логику сложения. Если векторы направлены близко друг к другу, диагональ становится длиннее; если они расходятся, итоговый вектор меняет направление. Это делает чертёж наглядным и понятным.
</a:t>
            </a:r>
            <a:endParaRPr lang="en-US" sz="979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способ удобен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вектора выходят из одной точки, вокруг них удобно достроить параллелограмм. Его соседние стороны совпадают с данными векторами, а диагональ, проведённая из общей точки, становится их суммой. Так рисунок сразу показывает общий результат сложения.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точка, две стрелки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при сложении векторов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показан учебный пример: два вектора направлены близко друг к другу, поэтому их сумма заметно больше каждого по отдельности.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согласованном направлении длина суммы растёт; при противоположных направлениях результат становится короче.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учебный пример по условию задания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разность векторов, к первому прибавляют противоположный второму. Запись a − b = a + (−b) помогает работать по уже знакомому правилу сложения и не путать направление стрелки.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Заменяем вычитание сложением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удобно, когда нужно найти, насколько одно перемещение отличается от другого. Этот приём используют при решении геометрических задач и при работе с координатами, где важны и знак, и направление.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противоположного вектора та же длина, но стрелка направлена в другую сторону. Именно поэтому он «компенсирует» исходный вектор и позволяет сравнить два перемещения или два направления движения.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противоположный вектор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умножения к новому вектору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вектор с заданной длиной и направлением. Он служит основой для дальнейшего изменения.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вектор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нулевой вектор. Его длина равна нулю, а направление не задаётся.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ноль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изменяется так же, но направление меняется на противоположное. Стрелка поворачивается в обратную сторону.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отрицательное число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увеличивается или уменьшается, но направление остаётся прежним. Получается вектор, сонаправленный исходному.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положительное число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вектора на 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показывают, в какую сторону идёт смещение: вправо-влево и вверх-вниз.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можно восстановить направление вектора и сравнить его с другими без чертежа.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условию задания; значения длины округлены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и векторные величины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величины задаются только числом, а какие требуют ещё и направления.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величины описывают только размер, а векторные — размер и направление одновременно.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и физики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 векторы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работе с рисунком, координатами и формулами.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помогают каждый день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карты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маршрут и направление движения на карте. Это удобно, когда важно не просто знать расстояние, а понимать, куда именно нужно повернуть и как изменится положение объекта.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3D-графика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играх и 3D-графике векторы задают перемещение объектов, их повороты и положение в пространстве. Без них было бы трудно управлять движением сцены и персонажей.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движения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вектором записывают силу, скорость и перемещение. Такой способ показывает, в какую сторону действует тело или как оно движется, поэтому задачи становятся нагляднее и точнее.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траектории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векторы помогают анализировать траекторию мяча, прыжка или броска. Направление и длина стрелки позволяют сравнивать движения и понимать, почему результат меняется.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проверить стрелку, длину и знаки координат: именно здесь чаще всего возникают ошибки.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формулой, а с невнимательностью к направлению и порядку построения.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описывают не только размер, но и направление, поэтому они особенно удобны для задач о движении и перемещении. Если помнить про длину, стрелку и знаки координат, работать с ними становится просто.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коротко о главном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2026-05-29T00:08:01Z</dcterms:created>
  <dcterms:modified xsi:type="dcterms:W3CDTF">2026-05-29T00:08:01Z</dcterms:modified>
</cp:coreProperties>
</file>