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один признак и законы наследственности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признак раскрывает законы наследования?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опыты Менделя стали основой генетики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Менделя на горохе показали, что наследование подчиняется устойчивым правилам. Точный учет потомства и выбор контрастных признаков превратили наблюдения в научный закон и заложили фундамент классической генетики.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моногибридное скрещивание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рассматривает наследование только одного альтернативного признака, например окраски семян или высоты стебля, не отвлекаясь на остальные особенности организма.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объяснять наследование признаков у растений, животных и человека, а также служит основой для более сложных тем классической генетики.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моногибридном скрещивании удобно отрабатывать обозначения, составлять схемы скрещивания и проверять, как формируются соотношения потомства.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считается самой простой моделью генетического анализа: он позволяет увидеть связь между наследственными факторами и внешним проявлением признака.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генетики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анализе сравнивают две взаимно исключающие формы одного признака, чтобы проследить, как меняются наследственные сочетания у родителей и потомства.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признака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аллели и проявление признака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расположен в определённом локусе хромосомы и участвует в формировании признака, задавая наследственную информацию для развития конкретного свойства организма.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участок ДНК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описывает наследственную основу организма, а фенотип — внешнее проявление признака. Именно их связь лежит в основе анализа наследования.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становится заметным только в гомозиготе, когда оба аллеля одинаковы и доминантный вариант отсутствует.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Рецессивное состояние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поэтому его действие видно даже тогда, когда рядом находится другой, рецессивный вариант.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существовать в нескольких вариантах — аллелях. Именно их сочетание определяет, какой вариант признака проявится у особи.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аллелей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447697"/>
            <a:ext cx="4417500" cy="16695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обозначения в моногибридном скрещивании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обозначения помогают быстро читать схему скрещивания и отличать наследственную основу признака от его внешнего проявления.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доминантный фенотип может соответствовать разным генотипам, поэтому для точного анализа нужны условные обозначения и схема скрещивания.
</a:t>
            </a:r>
            <a:endParaRPr lang="en-US" sz="1474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генетика, классическая символика Менделя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моногибридное скрещивание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одного признака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F1
</a:t>
            </a:r>
            <a:endParaRPr lang="en-US" sz="2631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скрещивал растения из чистых линий, различавшиеся по одному признаку. Это позволяло точно проследить, как наследуется каждая альтернативная форма.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вариант не исчезал, а сохранялся в генотипе F1. Он не проявлялся внешне, но передавался далее по наследству.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рецессивный аллель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первого поколения оказывались фенотипически одинаковыми. У них проявлялся только доминантный признак, хотя наследственная пара состояла из двух аллелей.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показал, что наследственные факторы не смешиваются окончательно, а переходят к потомкам в определённых сочетаниях.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во втором поколении при полном доминировании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1:2:1 отражает распределение генотипов в потомстве, а доминантный фенотип объединяет две генетически разные группы особей.
</a:t>
            </a:r>
            <a:endParaRPr lang="en-US" sz="144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по генотипу и фенотипу связано, но не совпадает: внешний признак скрывает гетерозигот и гомозигот с доминантным аллелем.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скрещивания Aa × Aa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как способ увидеть все варианты потомства
</a:t>
            </a:r>
            <a:endParaRPr lang="en-US" sz="2017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клетки — один ответ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выписать гаметы одного родителя сверху, а другого — сбоку, становится видно каждое возможное сочетание аллелей. Для скрещивания Aa × Aa в таблице появляются AA, Aa, Aa и aa, и сразу понятно, почему вероятности распределяются именно так.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вычислений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особенно полезна на уроках и контрольных: она заменяет длинные рассуждения на наглядную схему. По ней легко увидеть, какие генотипы встречаются чаще, а какие — реже, и быстро перейти от записи к выводу о потомстве.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289844"/>
            <a:ext cx="4417500" cy="1985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скрещиваний при одном признаке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одинаковый фенотип у родителей не всегда означает одинаковый генотип и что итог зависит от сочетания аллелей.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скрещивания определяется не внешним видом, а генотипами родителей; поэтому для прогноза потомства нужно знать аллельный состав.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задачи по моногибридному скрещиванию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и их роль в опытах Менделя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линия сохраняет один и тот же признак при самоопылении, поэтому все потомки в ней одинаковы по исследуемому свойству. Это делает линию удобной для точного сравнения результатов.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Однородность потомства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ценны не только в классических опытах, но и в селекции. Они позволяют заранее оценивать результат скрещивания и отбирать родительские формы с нужными признаками.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селекции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чистых линий легче проследить, какой признак передается потомству и как он проявляется. Именно поэтому опыты Менделя дали четкие и воспроизводимые соотношения.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эксперимент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чистой линии особи обычно имеют одинаковый набор аллелей по одному признаку. Мендель использовал такие формы, чтобы исключить случайные различия и увидеть закономерность наследования.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генотип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аллели расходятся при образовании гамет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поведение аллелей в мейозе и при оплодотворении на примере генотипа Aa.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доминантный фенотип не всегда означает чистую линию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фенотип виден и у AA, и у Aa, поэтому по одному внешнему проявлению нельзя сразу установить точный генотип организма. Нужна дополнительная проверка наследования.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признак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маскировать разные сочетания аллелей. Внешне доминантные особи нередко отличаются по наследственной природе, хотя выглядят одинаково.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вариант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принять гетерозиготу за чистую линию, можно ошибиться при прогнозе потомства. Такая ошибка особенно заметна в задачах на скрещивание и в селекционной работе.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выяснить генотип, используют анализирующее скрещивание с рецессивной особью. По составу потомства можно определить, является ли доминантный организм гомозиготой или гетерозиготой.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проверки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скрещивание: как выявляют генотип неизвестной особи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вариантов показывает, как потомство помогает установить скрытый генотип доминантной особи без прямого наблюдения за аллелями.
</a:t>
            </a:r>
            <a:endParaRPr lang="en-US" sz="149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доминантных потомков указывает на AA, а соотношение 1:1 — на Aa. Анализ потомства позволяет надежно различить оба случая.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правилам анализирующего скрещивания в классической генетике.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и примеры из школьной биологии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означает, что доминантный аллель полностью определяет фенотип гетерозиготы. Именно эта модель чаще всего используется для объяснения моногибридного скрещивания в школьном курсе.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модель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посевного желтая окраска семян традиционно рассматривается как доминантная по отношению к зеленой. На таком примере удобно проследить, как проявляется наследование одного признака.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гороха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наследственные признаки подчиняются полной доминантности, но для первых шагов в генетике эта схема остается самой наглядной. Она помогает уверенно понять логику аллельного взаимодействия.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модели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генетических задач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наиболее частые ошибки, их причины и влияние на итоговый ответ.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обозначений и последовательность рассуждений важнее механического запоминания ответов. Большинство ошибок возникает из-за смешения генотипа, фенотипа и типов гамет.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школьных задач по генетике.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генотипов и фенотипов при Aa × Aa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внешний признак у части потомства скрывает разные генотипы, поэтому важно сопоставлять генетическое и фенотипическое распределение.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распределяются как 1:2:1, а фенотипы — как 3:1. Гетерозиготы составляют половину потомства и внешне относятся к доминантному классу.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моногибридного скрещивания при полном доминировании.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моногибридного скрещивания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закономерностей моногибридного скрещивания помогает понимать наследование некоторых признаков и обсуждать вероятность проявления рецессивных вариантов в семьях.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 одному признаку помогает заранее оценить, какие фенотипы появятся в потомстве, и выбрать родительские формы с нужными свойствами для дальнейшего отбора.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дальнейшего изучения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подготавливает к более сложным разделам генетики, где рассматриваются два и более признака, а также неполное доминирование и другие типы взаимодействия аллелей.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метод используют для прогнозирования наследования отдельных признаков и планирования скрещиваний, если важно сохранить или усилить определенное качество.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4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признака к генетическому прогнозу
</a:t>
            </a:r>
            <a:endParaRPr lang="en-US" sz="2334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внешний признак с предположением о генотипе, расчетом гамет и проверкой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ключ к законам наследственности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показывает, как один признак передается по строгим генетическим правилам. Оно связывает генотип и фенотип, объясняет результаты Менделя и помогает прогнозировать потомство в учебных и практических задачах.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2026-06-01T18:07:32Z</dcterms:created>
  <dcterms:modified xsi:type="dcterms:W3CDTF">2026-06-01T18:07:32Z</dcterms:modified>
</cp:coreProperties>
</file>