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группы млекопитающих: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млекопитающих по средам обитания и образу жизни.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приспособились жить в лесах, степях, горах и водоемах. Их уникальные черты отражают разнообразие форм и пищевых привычек, влияющих на роль в природе и пищевых цепях.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среды обитания млекопитающих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на суше
</a:t>
            </a:r>
            <a:pPr algn="ctr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хищники, такие как волк и лисица, охотятся на мелких и средних животных, используя ловкость и скорость. Их острые зубы и развитые когти помогают добывать пищу.
</a:t>
            </a:r>
            <a:endParaRPr lang="en-US" sz="1098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обитатели лесов и полей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 и кабан питаются растительностью, включая листья, траву и кору деревьев. Их мощные тело и зубы приспособлены для пережёвывания грубой пищи.
</a:t>
            </a:r>
            <a:endParaRPr lang="en-US" sz="106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с разнообразным рационом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и еж способны употреблять и животную, и растительную пищу, что помогает им выживать в разных условиях и использовать разнообразные источники питания.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наземных млекопитающих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для плавания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дельфины имеют обтекаемое тело и ласты, оптимальные для быстрого передвижения в воде. Их толстый слой жира сохраняет тепло при холодной температуре водоемов.
</a:t>
            </a:r>
            <a:endParaRPr lang="en-US" sz="1230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эхолокация
</a:t>
            </a:r>
            <a:pPr algn="ctr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млекопитающие могут задерживать дыхание на длительное время, используя ноздри на макушке. Дельфины применяют эхолокацию для ориентации и поиска добычи в мутной воде.
</a:t>
            </a:r>
            <a:endParaRPr lang="en-US" sz="1214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 и его образ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 обладает мощными бивнями и толстой кожей. Он живет на прибрежных льдах, питается моллюсками и влияет на экосистему северных морей.
</a:t>
            </a:r>
            <a:endParaRPr lang="en-US" sz="1369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водных млекопитающих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Лазающие способности белок
</a:t>
            </a:r>
            <a:pPr algn="ctr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 цепкими лапами и острыми когтями легко карабкаются по деревьям. Их длинные хвосты помогают сохранять равновесие при прыжках между ветвями.
</a:t>
            </a:r>
            <a:endParaRPr lang="en-US" sz="1110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Летяги: полёты между деревьями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Летяги обладают кожистой перепонкой, позволяющей планировать с дерева на дерево. Эти адаптации обеспечивают быстрый побег от хищников.
</a:t>
            </a:r>
            <a:endParaRPr lang="en-US" sz="106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обитатели: коала и лемуры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питается листьями эвкалипта, проводит большую часть времени на деревьях. Лемуры активны в сумерках, легко передвигаются по ветвям, используя цепкие лапы и хвосты.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древесных млекопитающих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рытья у кротов
</a:t>
            </a:r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имеют мощные передние лапы с развитыми когтями, позволяющие быстро создавать сложные подземные тоннели. Их шерсть гладкая, что облегчает движение в узких ходах.
</a:t>
            </a:r>
            <a:endParaRPr lang="en-US" sz="1267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слепушонка в темноте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Слепушонок адаптирован к полной подземной жизни — глаза редуцированы, и он ориентируется с помощью осязания и обоняния. Питается беспозвоночными, найденными в почве.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Суслики: строители нор и хранители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Суслики прокладывают обширные норы с камерами для спячки и хранения пищи. Они питаются корнями растений и семенами, поддерживая баланс экосистемы почвы.
</a:t>
            </a:r>
            <a:endParaRPr lang="en-US" sz="1191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подземных млекопитающих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394638"/>
            <a:ext cx="4328400" cy="27724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млекопитающих по среде обитания и ключевым адаптациям.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соответствуют средам обитания, повышая выживаемость и разнообразие групп.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экологических групп млекопитающих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такие как тигр и волк, охотятся на других животных с помощью развитых охотничьих навыков. Они занимают ключевую роль в регулировании популяций жертв.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млекопитающих: хищники и травоядные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и всеядные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питаются растительностью — травой, листьями и корой, поддерживая экосистему. Всеядные способны есть как растения, так и животных, что позволяет им приспосабливаться к разным условиям.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пустынь ведут ночной образ жизни, чтобы избегать дневной жары, а также строят убежища и запасают пищу для выживания.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северных млекопитающих густой и длинный шерстяной покров сохраняет тепло в холодных климатах, поддерживая жизнедеятельность в экстремальных условиях.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жарких регионах, например, у фенёка, крупные уши способствуют эффективному охлаждению тела, предотвращая перегрев при высокой температуре окружающей среды.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млекопитающих к среде обитания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Бобры живут у воды и на суше, строят плотины и норы, используя крепкие резцы для грызки деревьев. Их густой мех помогает сохранять тепло в воде.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Полуводные млекопитающие: бобры и выдры
</a:t>
            </a:r>
            <a:endParaRPr lang="en-US" sz="288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Выдры приспособлены к плаванию благодаря перепончатым лапам, быстро плавают и питаются рыбой, занимая важное место в водных экосистемах.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млекопитающих сильно варьируется в зависимости от их среды обитания и экологических требований, что выделяет наземных как наиболее многочисленных.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Выделяется заметное преобладание наземных видов, тогда как водные и подземные группы составляют меньшую часть биологического разнообразия.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среднего звена,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различных групп млекопитающих в мире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контролируют популяции других животных, снижая риск перенаселения и поддерживая здоровье экосистемы через естественный отбор.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экологических групп в экосистемах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способствуют регуляции растительности, предотвращая зарастание и создавая условия для сохранения биологического разнообразия.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виды улучшают структуру почвы, способствуют её аэрированию, а водные и полуводные поддерживают качество водных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сокращает естественные места обитания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освоение земель под строительство и сельское хозяйство уменьшает природные территории млекопитающих, нарушая их жизненный цикл и снижая численность.
</a:t>
            </a:r>
            <a:endParaRPr lang="en-US" sz="1042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 угрожает водным видам
</a:t>
            </a:r>
            <a:pPr algn="ctr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 токсичных веществ и бытовых отходов приводит к ухудшению качества воды, что негативно отражается на здоровье и размножении водных и полуводных млекопитающих.
</a:t>
            </a:r>
            <a:endParaRPr lang="en-US" sz="1047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экологические группы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символ сохранения хищников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крупный хищник страдает от браконьерства и утраты лесных массивов. Восстановление популяции требует комплексных охранных мер и международного сотрудничества.
</a:t>
            </a:r>
            <a:endParaRPr lang="en-US" sz="1191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зубр борется за выживание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Крупное травоядное находится под угрозой из-за утраты естественных пастбищ и охоты. Создание заповедников помогает сохранять этот вид.
</a:t>
            </a:r>
            <a:endParaRPr lang="en-US" sz="1338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Охранные программы спасают исчезающие виды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 международные инициативы направлены на защиту среды обитания и восстановление численности редких млекопитающих по всему миру.
</a:t>
            </a:r>
            <a:endParaRPr lang="en-US" sz="1191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экологические группы: примеры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виды, такие как бурый медведь, используют разнообразные источники пищи, что повышает их устойчивость к изменениям среды и обеспечивает выживаемость.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 наибольшей адаптивностью: всеядные виды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Енот-полоскун живет как в лесах, так и рядом с человеком, что демонстрирует широкую экологическую пластичность и способность к адаптации в разных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570" y="0"/>
            <a:ext cx="279276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и местообитаний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представлены все основные экологические группы млекопитающих с широким спектром адаптаций к разным климатическим зонам и ландшафтам.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800" y="370425"/>
            <a:ext cx="5739000" cy="13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группы млекопитающих России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 и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и древесные виды доминируют в европейской части и тайге, в то время как водные и подземные встречаются по всей территории, включая арктические регионы.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распределение экологических групп
</a:t>
            </a:r>
            <a:endParaRPr lang="en-US" sz="252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Приводит к развитию густой шерсти и адаптаций к суровым условиям у пушных зверей и крупных травоядных.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тайги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включают рысеобразных и копытных, приспособленных к смене сезонов и обильной растительности.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регионы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встречаются разнообразные грозуны и пустынные виды, обитающие в более жарком и засушливом климате.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механизмы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адаптируются через миграции и зимний сон для выживания в условиях экстремальных климатических изменений.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наземных видов связано с разнообразием природных зон и большим пространством для обитания по всей стране.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широкое распространение и биоразнообразие наземных млекопитающих в России, а водные и полуводные группы занимают устойчивые ниши.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служба по надзору в сфере природопользования,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численности экологических групп в России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— мастер защиты от хищников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сворачивается в колючий шар, что отпугивает врагов и повышает шансы на выживание в сложной среде обитания.
</a:t>
            </a:r>
            <a:endParaRPr lang="en-US" sz="1214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выдра с самой густой шерстью
</a:t>
            </a:r>
            <a:pPr algn="ctr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приспособление позволяет сохранять тепло в холодных водах, обеспечивая активность и выживание в суровых условиях.
</a:t>
            </a:r>
            <a:endParaRPr lang="en-US" sz="1214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Летучая мышь — единственный летающий млекопитающий
</a:t>
            </a:r>
            <a:pPr algn="ctr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способность к активному полету помогает эффективно охотиться и избегать хищников, выделяя её среди других млекопитающих.
</a:t>
            </a:r>
            <a:endParaRPr lang="en-US" sz="1040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примеры адаптивных млекопитающих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Экологическая важность и охрана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экологических групп млекопитающих поддерживает баланс природы. Сохранение их местообитаний и видов — залог устойчивого развития экосистем и здоровья планеты.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2026-05-08T20:00:02Z</dcterms:created>
  <dcterms:modified xsi:type="dcterms:W3CDTF">2026-05-08T20:00:02Z</dcterms:modified>
</cp:coreProperties>
</file>