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Жизнедеятельность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 и функции клетки — основы жизни в организме.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увидел клетки. В XIX веке Матиас Шлейден и Теодор Шванн сформировали клеточную теорию, доказав, что все организмы состоят из клеток. Изобретение микроскопа открыло новые возможности для исследования.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изучения клетки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75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9744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0650" y="1526101"/>
            <a:ext cx="391500" cy="313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оболочка, отделяющая клетку от среды, регулирует прохождение веществ внутрь и из клетки.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генетическую информацию и управляет синтезом белков и жизнедеятельностью клетки.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среда внутри клетки, насыщенная органоидами и молекулами, где проходят клеточные процессы.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энергию клетки, превращая питательные вещества в аденозинтрифосфат (АТФ).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мембран, транспортирующая молекулы и участвующая в синтезе белков и липидов.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мембрана: функции и строение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состоит из двойного слоя фосфолипидов и белков, создавая барьер между внутренней средой клетки и внешним окружением.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регулирует обмен веществ, принимает сигналы из окружающей среды и поддерживает форму и целостность клетки.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Ядро содержит ДНК, которая хранит наследственный код, влияющий на признаки и развитие организма. 2. Оно контролирует процессы синтеза белков, необходимых для жизнедеятельности.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клетки: хранение информации
</a:t>
            </a:r>
            <a:endParaRPr lang="en-US" sz="2781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Внутри ядра находится ядрышко, содержащее рибосомы — фабрики белка. 2. Ядро отличает эукариотические клетки от прокариотических, у которых ядра нет.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энергоснабжение клетки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заводы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преобразуют питательные вещества в энергию в виде молекул АТФ, обеспечивая работу клеточных процессов. Они имеют собственную ДНК и способны размножаться независимо от клетки.
</a:t>
            </a:r>
            <a:endParaRPr lang="en-US" sz="972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митохондрий в зависимости от нагрузки
</a:t>
            </a:r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активных клетках, таких как мышечные, митохондрий больше для удовлетворения потребностей в энергии. Это позволяет поддерживать длительные сокращения и высокую работоспособность тканей.
</a:t>
            </a:r>
            <a:endParaRPr lang="en-US" sz="9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Рибосомы: синтез белка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собирают аминокислоты в белки согласно инструкциям из ядра. Белки необходимы для роста, восстановления и выполнения клеточных функций.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могут свободно плавать в цитоплазме или быть прикреплены к шероховатой эндоплазматической сети, где синтезируются белки для внешнего экспорта.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рибосом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рибосом в клетке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сеть: транспорт в клетке
</a:t>
            </a:r>
            <a:endParaRPr lang="en-US" sz="2756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эндоплазматическая сеть содержит рибосомы и отвечает за синтез и транспорт белков внутри клетки.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 не содержит рибосом и участвует в производстве липидов и углеводов, а также обеспечивает их перемещение по клетке.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белков и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модифицирует белки, сортирует их и упаковывает в пузырьки для доставки к нужным местам в клетке или за её пределами.
</a:t>
            </a:r>
            <a:endParaRPr lang="en-US" sz="1144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лизосом и секреция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отвечает за формирование лизосом — органоидов для расщепления веществ, а также участвует в выделении секретируемых клеткой молекул.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Гольджи: сортировка и упаковка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5942" y="0"/>
            <a:ext cx="46763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402675"/>
            <a:ext cx="59196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 их роль в клетке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1496875"/>
            <a:ext cx="50820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Лизосомы содержат ферменты, разлагающие белки, жиры и углеводы для утилизации и обновления веществ клетки. 2. Они защищают клетку, уничтожая вредные бактерии и повреждённые органоиды.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1" y="2977278"/>
            <a:ext cx="42903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Благодаря лизосомам клетка поддерживает внутреннее равновесие и очищается от ненужных элементов. 2. Это способствует сохранению здоровья и стабильности клеточных функций.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" y="25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94191" y="266700"/>
            <a:ext cx="48876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включения и запасы веществ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94050" y="1214876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клеточных включений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включения представляют собой различные вещества, которые клетка накапливает внутри себя. Среди них крахмал у растений, гликоген у животных, а также жировые и пигментные включения.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917972" y="3144293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запасов в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запасы служат источником энергии и строительными материалами при недостатке питания. Они обеспечивают клетку необходимыми ресурсами для поддержания жизнедеятельности и адаптации к внешним условиям.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36880"/>
            <a:ext cx="4166100" cy="213819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растительных и животных клеток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перечислены основные органоиды и их наличие в разных типах клеток. Отмечены отличия, важные для специфики функций и жизнедеятельности каждого типа клеток.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отличаются способностью к фотосинтезу благодаря хлоропластам и наличием клеточной стенки, что определяет их структурную и функциональную особенность.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и деление клеток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состоит из интерфазы, в которой происходит рост и подготовка к делению, и непосредственно деления клетки. Это обеспечивает обновление тканей и поддержание функций организма.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происходит в формах митоза или мейоза, гарантируя точное копирование наследственной информации. Такие процессы особенно активны в клетках крови, кожи и печени для восстановления тканей.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митоза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клеточного деления и ключевые изменения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динамики числа митохондрий в клетке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митохондрий в мышечных клетках возрастает при регулярных физических нагрузках, что повышает энергетический потенциал для работы мышц.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митохондрий свидетельствует об адаптации клетки к увеличенным энергетическим требованиям, улучшая выносливость и силу мышцы.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физиологических исследований,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веществ: пластический и энергетический
</a:t>
            </a:r>
            <a:endParaRPr lang="en-US" sz="2756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— строители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обеспечивает синтез новых органических веществ, необходимых для роста и ремонта клеток. Он обеспечивает формирование белков, липидов и других компонентов клеточной структуры.
</a:t>
            </a:r>
            <a:endParaRPr lang="en-US" sz="937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— источник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включает расщепление питательных веществ с выделением энергии, необходимой для жизнедеятельности. Этот процесс поддерживает работу всех клеточных функций и реакций.
</a:t>
            </a:r>
            <a:endParaRPr lang="en-US" sz="8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в хлоропластах, где солнечный свет преобразуется в химическую энергию. Углекислый газ и вода становятся глюкозой, создавая основу питания для растения.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 растительных клетках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процессе выделяется кислород, необходимый для дыхания животных и человека. Фотосинтез поддерживает атмосферу и служит фундаментом большинства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дыхание: получение энергии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— это процесс окисления глюкозы с образованием АТФ, воды и углекислого газа, который проходит в митохондриях. Он обеспечивает энергию для всех жизненных процессов клетки.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служит универсальным источником энергии, необходимым для синтеза веществ, транспорта молекул и движения внутри клетки. Без этого цикла невозможна нормальная работа организма.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клеточного дыхания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АТФ для клетки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взаимодействие клеток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способны изменять форму и функции в ответ на показатели окружающей среды, что позволяет им оптимально выполнять свои задачи в организме.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различных типов тканей — эпителиальной, мышечной, нервной и соединительной — обеспечивает специализированную деятельность и поддерживает целостность тела.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Межклеточные связи и сигнальные молекулы координируют работу клеток, обеспечивая синхронизацию процессов и адаптацию к изменяющимся условиям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клетки в жизни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— основа жизни и здоровья, от их функций зависит рост и адаптация организма. Изучение клетки помогает понять биологию и улучшить заботу о собственном здоровье.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2026-05-08T13:40:45Z</dcterms:created>
  <dcterms:modified xsi:type="dcterms:W3CDTF">2026-05-08T13:40:45Z</dcterms:modified>
</cp:coreProperties>
</file>