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Могущество и упадок Испании
</a:t>
            </a:r>
            <a:pPr algn="l" indent="0" marL="0">
              <a:lnSpc>
                <a:spcPct val="90000"/>
              </a:lnSpc>
              <a:buNone/>
            </a:pPr>
            <a:r>
              <a:rPr lang="en-US" sz="20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полуострова до мировой державы — и к долгому спаду.
</a:t>
            </a:r>
            <a:endParaRPr lang="en-US" sz="43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Испания взлетела и почему начала сдавать позиции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быстро выросла из объединённого королевства в океанскую державу, а затем столкнулась с ценой своего успеха: войнами, долгами и ослаблением экономики.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шаги к испанской сверхдержаве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 стал для Испании рубежом: завершилась Реконкиста, и пал Гранада, последний мусульманский центр на полуострове. В том же году корона поддержала плавание Колумба, открыв путь к океанской экспансии.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перелома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Кастилии и Арагона дал стране политическую опору для расширения. Испания получила более широкий набор ресурсов, а вместе с ним — возможность вести войны, строить флот и претендовать на роль великой державы.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объединения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линия времени показывают быстрый переход: от борьбы за контроль над полуостровом — к владениям за океаном. Испания стала центром империи, которая связывала Европу, Америку и Азию.
</a:t>
            </a:r>
            <a:endParaRPr lang="en-US" sz="97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океану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1469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Изабеллы и Фердинанда заложил основу будущего усиления короны.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1469 год стал началом династического союза, который объединил ресурсы двух корон и усилил внешнюю политику Испании.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Испании: династический брак Изабеллы Кастильской и Фердинанда Арагонского
</a:t>
            </a:r>
            <a:endParaRPr lang="en-US" sz="10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подъёма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факторов, которые усилили Испанию в конце XV–XVI веков.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Наследство Габсбургов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Фердинанда и Изабеллы их внук Карл V унаследовал не только Испанию, но и Нидерланды, часть Италии и американские владения. Так возникла огромная династическая держава.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огромной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51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стала центром владений, разбросанных по Европе и за океаном. Это увеличило престиж короны, но сделало её зависимой от согласованного управления и постоянных ресурсов.
</a:t>
            </a:r>
            <a:endParaRPr lang="en-US" sz="1107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на многих фронтах
</a:t>
            </a:r>
            <a:pPr algn="l" indent="0" marL="0">
              <a:lnSpc>
                <a:spcPct val="100000"/>
              </a:lnSpc>
              <a:buNone/>
            </a:pPr>
            <a:r>
              <a:rPr lang="en-US" sz="50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Карлу V приходилось вести войны сразу на нескольких направлениях. Он противостоял Франции, протестантским князьям и Османской империи, поэтому испанская политика приобрела по-настоящему европейский масштаб.
</a:t>
            </a:r>
            <a:endParaRPr lang="en-US" sz="1087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могущества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становилась империя, тем дороже обходились армия, дипломатия и оборона. Успех усиливал Испанию, но одновременно создавал нагрузку, которая со временем стала трудноуправляемой.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V и империя Габсбургов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при Филиппе II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центр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сделал Мадрид политическим центром и укрепил управление через королевские советы. Это помогло держать под контролем земли, разбросанные по разным частям Европы и заморского мира.
</a:t>
            </a:r>
            <a:endParaRPr lang="en-US" sz="1268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издержки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всё больше тратила на войны, морскую защиту и содержание чиновников. Даже богатая империя начинала ощущать, что её сила требует постоянных и очень больших расходов.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Владения на трёх континентах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при нём владела значительной частью Америки, Филиппинами, Нидерландами и владениями в Италии. Такая география делала монархию по-настоящему мировой, но и очень сложной для управления.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 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усилил образ Испании как защитницы католического мира. Однако вместе с престижем росло и напряжение: чем больше обязательств брала на себя корона, тем труднее было их выполнять.
</a:t>
            </a:r>
            <a:endParaRPr lang="en-US" sz="12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как основа силы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Атлантику шли не только товары, но и солдаты, чиновники и серебро. Морской путь соединял метрополию с колониями и делал Испанию частью огромной торговой сети.
</a:t>
            </a:r>
            <a:endParaRPr lang="en-US" sz="1287" dirty="0"/>
          </a:p>
        </p:txBody>
      </p:sp>
      <p:sp>
        <p:nvSpPr>
          <p:cNvPr id="12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конвоев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Галеоны сопровождали конвои и защищали их от пиратов и соперников. Без этой охраны перевозки были бы слишком рискованными, а добыча из Америки чаще доставалась бы врагам.
</a:t>
            </a:r>
            <a:endParaRPr lang="en-US" sz="1253" dirty="0"/>
          </a:p>
        </p:txBody>
      </p:sp>
      <p:sp>
        <p:nvSpPr>
          <p:cNvPr id="13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через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позволял Испании удерживать связь между Европой, Америкой и Азией. Благодаря морю империя выглядела единой, хотя её территории были разбросаны по разным океанам и континентам.
</a:t>
            </a:r>
            <a:endParaRPr lang="en-US" sz="1287" dirty="0"/>
          </a:p>
        </p:txBody>
      </p:sp>
      <p:sp>
        <p:nvSpPr>
          <p:cNvPr id="14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защита морских путей стоила очень дорого. Чем дальше тянулись владения, тем больше кораблей, людей и денег требовалось для их охраны и снабжения.
</a:t>
            </a:r>
            <a:endParaRPr lang="en-US" sz="128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выглядела испанская мировая империя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XVI века Испания выглядела как держава, раскинувшаяся сразу на нескольких частях света. Владения в Америке, Европе и Азии создавали ощущение непрерывной власти, которой подчинялись моря и торговые пути.
</a:t>
            </a:r>
            <a:endParaRPr lang="en-US" sz="696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 нескольких континентах
</a:t>
            </a:r>
            <a:endParaRPr lang="en-US" sz="95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земли включали крупные области в Америке, части Италии, Нидерланды, опорные пункты в Северной Африке и Филиппины. Такое сочетание делало Испанию одной из самых заметных держав своего времени.
</a:t>
            </a:r>
            <a:endParaRPr lang="en-US" sz="722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Разбросанные владения
</a:t>
            </a:r>
            <a:endParaRPr lang="en-US" sz="1344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 современники говорили об империи, над которой не заходило солнце. Это выражение хорошо передавало масштаб испанского могущества и его всемирный характер.
</a:t>
            </a:r>
            <a:endParaRPr lang="en-US" sz="73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без ночи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из Америки: богатство и риск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усиливало корону, но не делало экономику устойчивой.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металла поддерживал власть, но вместе с ним росли цены, долги и зависимость от внешних поставок.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о серебре из Потоси и Новой Испании; схема динамики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1478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 этого года борьба за единство веры стала частью государственной политики.
</a:t>
            </a:r>
            <a:endParaRPr lang="en-US" sz="192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1478 год: Инквизиция стала важным инструментом религиозного контроля и укрепления единства короны.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Spanish Inquisition; Encyclopaedia.com/History.com обзоры по истории Испании
</a:t>
            </a:r>
            <a:endParaRPr lang="en-US" sz="9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03508"/>
            <a:ext cx="4007700" cy="17386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огромной державой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сочетала общие решения и местные привилегии. Из-за этого огромная держава часто действовала медленно.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контролировал империю, но сложная и неравная система управления замедляла решения и ослабляла связь с окраинами.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Britannica: Spain; Cambridge University Press, материалы по управлению Испанской монархией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её могущество достигло наивысшей видимости в Европе и за океаном.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XVII века Испания владела территориями на нескольких континентах и считалась главной католической монархией Европы.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Spain in the 16th and 17th centuries; учебные обзоры по эпохе Габсбургов
</a:t>
            </a:r>
            <a:endParaRPr lang="en-US" sz="10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войны и рост расходов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шли одновременно в нескольких регионах, поэтому нагрузка на казну росла быстрее, чем поступления.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дефолты показывают, что долговая нагрузка стала хронической: война поглощала доходы быстрее, чем империя успевала их собирать.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J. H. Elliott, Imperial Spain 1469–1716; данные о банкротствах испанской короны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период, когда богатство из Нового Света помогало короне, но делало экономику уязвимой.
</a:t>
            </a:r>
            <a:endParaRPr lang="en-US" sz="182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американское серебро стало опорой государственных доходов, но одновременно усилило зависимость Испании от внешних поступлений и импорта.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Price Revolution; учебные обзоры по экономике Испании раннего Нового времени
</a:t>
            </a:r>
            <a:endParaRPr lang="en-US" sz="10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государству стало труднее и собирать деньги, и вести войны.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демографические потери уменьшили число налогоплательщиков, солдат и работников в хозяйстве.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Spain: demographic and economic history; учебные материалы по Испании XVII века
</a:t>
            </a:r>
            <a:endParaRPr lang="en-US" sz="10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религиозного напряжения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Мориски во многих областях были опытными земледельцами и ремесленниками. Их изгнание в 1609 году ударило по сельскому хозяйству, особенно там, где требовались знания о поливе, садах и трудоёмких работах.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ушли те, кто умел работать на земле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строгость усиливала недоверие между соседями и властями. Для одних она казалась защитой порядка, для других — поводом для страха, доносов и потерянных возможностей.
</a:t>
            </a:r>
            <a:endParaRPr lang="en-US" sz="959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где подозрительность стала частью повседневности
</a:t>
            </a:r>
            <a:endParaRPr lang="en-US" sz="1066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районов потеря населения означала пустующие поля, меньше мастерских и более медленное восстановление после кризисов. Хозяйство слабело не сразу, но последовательно и заметно.
</a:t>
            </a:r>
            <a:endParaRPr lang="en-US" sz="988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изгнание изменило местную экономику
</a:t>
            </a:r>
            <a:endParaRPr lang="en-US" sz="13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неудачи и потеря преимущества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Великой армады не уничтожило Испанию сразу, но оно показало, что морское соперничество стало намного сложнее.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события указывают на одно: Испания утратила прежнюю способность диктовать условия на море и на суше.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Spanish Armada; обзоры по войнам Испании с Нидерландами, Англией и Францией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подъёма к спаду: как менялась Испания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политических, экономических и военных причин в истории Испании раннего Нового времени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Испании показывает: империя может долго казаться непобедимой, но без устойчивых доходов, гибкого управления и баланса между силой и ресурсами её влияние постепенно слабеет.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империи: урок Испании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2026-07-26T05:16:49Z</dcterms:created>
  <dcterms:modified xsi:type="dcterms:W3CDTF">2026-07-26T05:16:49Z</dcterms:modified>
</cp:coreProperties>
</file>