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земледельцы и скотоводы: ключ к возникновению цивилизации
</a:t>
            </a:r>
            <a:endParaRPr lang="en-US" sz="243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 и скотоводству изменил образ жизни и начал путь цивилизации.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 люди перестали только охотиться и собирать пищу, начав выращивать растения и разводить животных. Это способствовало росту населения и формированию первых постоянных поселений.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появления земледелия и скотоводства
</a:t>
            </a:r>
            <a:endParaRPr lang="en-US" sz="2379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культурные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начали выращивать пшеницу, ячмень и просо, отбирая лучшие семена для посева. Это обеспечило стабильный источник пищи и улучшило качество зерна.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как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Овцы, козы и коровы стали первыми одомашненными животными. Их использовали для молока, мяса и шерсти, а также как помощников в работе на земле.
</a:t>
            </a:r>
            <a:endParaRPr lang="en-US" sz="1186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служил не только источником пищи, но и силой для тяги и перевозок, что увеличивало эффективность труда и расширяло возможности общин.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одомашнивания растений и животных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земледелия и скотоводства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земледелия в Месопотамии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Тигра и Евфрата стало местом первых успешных опытов выращивания злаков и овощей, благодаря плодородным землям и речному орошению.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долине Нила и Китае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и Китае земледелие основывалось на ирригационных системах, а одомашнивание животных было адаптировано к местным климатическим условиям.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в степях Евразии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пастбища евразийских степей обеспечивали условия для разведения крупного рогатого скота и лошадей, что влияло на кочевой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труда земледельцев и скотоводов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полей к посеву, вспашка и высадка семян для будущего урожая.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растениями, полив и удаление сорняков для максимального роста культур.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урожая, обмолот зерна и подготовка продуктов к зимнему хранению.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скотом — доение, стрижка шерсти и изготовление запасов корма для холодного сезона.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распространения производства пищи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археологические данные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появилось сначала на Ближнем Востоке, затем распространилось в другие крупные регионы Евразии и Америки.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земледелия и скотоводства отражало климатические изменения и освоение новых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земледелия и скотоводства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растений, домашних животных и продуктов питания ранних земледельцев и скотоводов.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сельскохозяйственных продуктов обеспечило более сбалансированное питание ранних обществ.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этнографические исследования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и кочевой образ жизни в древности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строили постоянные жилища и обрабатывали поля, что требовало оседлости и создания запасов на зиму.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 перемещались с сезонными стадами, следуя за пастбищами, что формировало полукочевой или кочевой образ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влияли на социальную организацию, взаимодействие между общинами и развитие технологий.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Технологии: орошение и защита скота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в земледелии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 Египте строились оросительные каналы, позволяющие использовать водные ресурсы для полива и повышения урожайности.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Загоны и охрана стада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 изобрели загонные системы и способы защиты животных от хищников и враждебных племён, что помогало сохранять стада в безопасности.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связь между земледельцами и скотоводами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обменивались зерном и скотом, что обеспечивало взаимодополнение ресурсов.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способствовала развитию ремёсел и появлению новых изделий для повседневной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торговых путей связывало удалённые группы, расширяя культурные контакты.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 технологиями стимулировал общее развитие обществ и появление новых традиций.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из природы для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изготавливали из шерсти овец и коз, а также из растительных волокон льна и конопли. Эти материалы обеспечивали защиту от холода и солнечного жара, позволяя адаптироваться к различным климатическим условиям.
</a:t>
            </a:r>
            <a:endParaRPr lang="en-US" sz="107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 символика орнаментов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 тканях отличались в разных регионах и часто несли защитное значение. Узоры изображали образы животных и растений, отражая важные для людей верования и традиции.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природных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ожерелий, браслетов и подвесок из кости, раковин, глины и камня помогало выражать статус и принадлежность к общине. Украшения играли роль оберегов и символов красоты.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одежды и украшений древних земледельцев и скотоводов
</a:t>
            </a:r>
            <a:endParaRPr lang="en-US" sz="205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жилищ и поселений древних общин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 земледельцев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строили прочные дома из глины, дерева и самана с плоскими крышами. Такие строения располагались возле рек, чтобы обеспечить доступ к воде и плодородным землям.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поселений в ландшафте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земледельцев располагались в низинах и долинах, где была плодородная почва. При этом скотоводческие стоянки перемещались сезонно, следуя за изменениями природных условий.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жилища скотоводов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 использовали лёгкие конструкции — юрты, шатры и чумы, которые можно было быстро разбирать и переносить. Это обеспечивало мобильность в поисках пастбищ для стад.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строй и организация труда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разделялось по ролям: мужчины занимались пахотой и выпасом скота, обеспечивая пропитание, а женщины заботились о приготовлении пищи, воспитании детей и ремёслах.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старейшины и вожди, решавшие важные вопросы и координировавшие трудовые коллективы для эффективного ведения хозяйства и защиты общины.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подход к сельскому труду и уходу за животными укреплял связи внутри общин и способствовал развитию социальной структуры 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обычаи и обряды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поклонялись силам природы — солнцу, земле и воде, веря, что от них зависит урожай и благополучие скота.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проявлялся в вере в духов, населяющих растения, животных и природные явления, что влияло на ритуалы и поведение общин.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ритуалы, направленные на защиту урожая и успех выпаса, включая жертвоприношения и танцы, направленные на умилостивление сил природы.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обрядам, защищающим от несчастий и болезней, укрепляя единство и моральный дух внутри сообщества.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знаний и традиций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опыт передавались через рассказы, песни и сказания, помогая сохранить важную информацию о хозяйстве и обычаях.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орнаменты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жилищ и предметов наносились изображения и узоры, отражающие важные события и символы, способствуя обучению молодёжи.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и символы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простейших пиктограмм стало первым шагом к письменности и систематизации накопленных знаний в общинах.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для обработки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инструментами были мотыга и деревянный плуг, которые значительно облегчали работу с почвой. Каменные топоры применялись для рубки деревьев и строительства.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Скотоводческие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 изготавливали хомуты и упряжь, что позволяло лучше управлять животными и использовать их для перевозок и обработки земли.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хранения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урожай и молочные продукты, создавали керамические сосуды и корзины из лозы и кожи, что помогало продлевать сроки хранения пищи.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технологии древних земледельцев и скотоводов
</a:t>
            </a:r>
            <a:endParaRPr lang="en-US" sz="2311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жизни древних земледельцев и скотоводов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засухи и наводнения угрожали урожаю и скоту, заставляя общины искать новые инженерные решения для защиты хозяйства.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животных и неурожаи вызывали дефицит питания, что требовало коллективных усилий и постоянной адаптации к изменяющимся условиям.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соседних племён требовали объединения сил для обороны поселений, строительство заграждений и организацию охраны территорий.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12 000 лет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периодом начала производящего хозяйства, заложившего основы цивилизации и будущего социального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исторические исследования
</a:t>
            </a:r>
            <a:endParaRPr lang="en-US" sz="3581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позволили сформировать устойчивые общины и специализироваться в различных профессиях, что стало фундаментом для городов и государств.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о жизни древних земледельцев и скотоводов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древних поселений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находят остатки домов и орудий, что позволяет восстановить быт и способы хозяйствования первых общин земледельцев и скотоводов.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кости и семена растений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останков животных и семян раскрывает рацион питания, методы одомашнивания и специфику сельского хозяйства.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керамики и украшений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украшения и расписные сосуды рассказывают о культурных особенностях, верованиях и уровне ремесленного мастерства древних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земледельцев и скотоводов в нашем мире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 пищу и создавая первые общины, древние общества заложили основы культуры, науки и экономики. Их опыт продолжает вдохновлять современные методы сельского хозяйства и коллективной работы.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2026-05-10T10:50:40Z</dcterms:created>
  <dcterms:modified xsi:type="dcterms:W3CDTF">2026-05-10T10:50:40Z</dcterms:modified>
</cp:coreProperties>
</file>