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0494" y="0"/>
            <a:ext cx="3522761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от Консульства к Первой империи
</a:t>
            </a:r>
            <a:endParaRPr lang="en-US" sz="2941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революции к империи: власть, реформы, войны и падение Наполеона.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уставшая от перемен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Франция жила в условиях нестабильности, дороговизны и войн. Люди ждали порядка, сильной власти, защиты собственности и конца политической неразберихи, а Директория уже не внушала доверия.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18 брюмера и приход Наполеона к власти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ноября 1799 года Наполеон поддержал переворот 18 брюмера. Директория потеряла власть, а управление страной перешло к трём консулам, что открыло путь к новому политическому порядку.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Свержение Директории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стал первым консулом и сосредоточил в своих руках главные рычаги управления. Он получил решающее влияние на армию, финансы, внутреннюю политику и назначение чиновников.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консул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успеху помогли военная слава, репутация решительного человека и обещание навести порядок. Для многих французов это выглядело как шанс завершить годы хаоса без возврата к старому режиму.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авторитет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не просто сменил правительство, а изменил саму систему власти. Франция постепенно переходила от революционной неопределённости к более жёсткому и централизованному управлению.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новой эпохи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было устроено Консульство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переворота 18 брюмера к укреплению власти Наполеона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Бонапарт: путь к лидерству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Корсиканское начало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родился на Корсике в 1769 году и с ранних лет выбрал военную карьеру. Он учился в военной школе и особенно успешно проявил себя как артиллерийский офицер, где важны были точность, расчёт и дисциплина.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походы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Настоящую известность ему принесли походы 1796–1797 годов в Италии. Победы сделали его героем газет и разговоров во Франции, а имя Наполеона всё чаще связывали с удачей на поле боя и талантом командира.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Генерал, которому верили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1799 году Наполеон стал самым популярным генералом страны. Люди видели в нём не только военного победителя, но и человека, способного вернуть Франции порядок, уверенность и уважение после долгих потрясений.
</a:t>
            </a:r>
            <a:endParaRPr lang="en-US" sz="9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реформы Консульства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Консульства укрепили государство, финансы, образование и управление страной.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меры усиливали центр власти и делали управление более единым и подчинённым государству.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Франции, 1799–1804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кодекс 1804 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Наполеона закрепил одинаковые правила для всех граждан. Это было важно для страны, где после революции люди особенно ценили идею справедливости и понятных законов.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Собственность и порядок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защищал частную собственность и помогал навести порядок в юридических делах. Для многих французов это означало, что их имущество и права будут надёжнее защищены.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наследование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подробно регулировал брак, наследование и семейные отношения. Благодаря этому судебные решения стали менее запутанными, а правила — более ясными для обычных людей.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кодекса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оказался одним из самых прочных результатов эпохи Наполеона. Его положения повлияли на правовые системы многих европейских стран и сохранили значение на долгие годы.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поддерживал Наполеона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опора была разной по интересам: одни надеялись на стабильность, другие — на карьеру и защиту собственности.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важнее были порядок и сильная власть, тем выше становилась поддержка Наполеона.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социальной опоры Наполеона, начало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Коронация Наполеона в Нотр-Даме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86775" y="1790543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 декабря 1804 года собор Нотр-Дам стал местом торжественной церемонии. В Париже собрались важные гости, а сама коронация показала, что Франция вступает в новую политическую эпоху.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86775" y="1454831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 Париже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6775" y="3900850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Коронация означала не возвращение старого королевства, а появление новой формы монархии. В её основе были армия, личная слава Наполеона и поддержка тех, кто хотел порядка.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6775" y="3565138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новой монархии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86775" y="2845697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Пий VII присутствовал на церемонии, но Наполеон сам возложил корону на свою голову. Этот жест ясно дал понять, что его власть опирается прежде всего на него самого.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86775" y="2509985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самостоятельности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Первой империи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0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1804 году Франция официально стала Империей, а Наполеон — императором французов. Это придало власти более высокий статус и подчёркивало особую роль правителя.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0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государственная форма
</a:t>
            </a:r>
            <a:endParaRPr lang="en-US" sz="1239" dirty="0"/>
          </a:p>
        </p:txBody>
      </p:sp>
      <p:sp>
        <p:nvSpPr>
          <p:cNvPr id="10" name="Text 4"/>
          <p:cNvSpPr txBox="1"/>
          <p:nvPr/>
        </p:nvSpPr>
        <p:spPr>
          <a:xfrm>
            <a:off x="3365112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верховная власть стала передаваться по наследству и ещё сильнее зависела от центра. Государство управлялось жёстко, а решения всё чаще исходили от одного человека и его окружения.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65112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власть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6137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империя сохранила часть революционных завоеваний, прежде всего равенство перед законом. Но вместе с этим она опиралась на личную диктатуру, армию и подчинение общества власти императора.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6137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 диктатура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победы Наполеона в Европе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Франции укрепили её влияние и заставили Австрию и Пруссию пересматривать свои планы и соглашаться на невыгодный для них мир.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Череда побед создала репутацию непобедимой армии и на несколько лет сделала Францию ведущей силой континента.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наполеоновских войн, 1805–1809 годы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блокада Англии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торговли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1806 году Наполеон закрыл подвластную Франции Европу для английских товаров. Он надеялся ударить по экономике Великобритании и лишить её привычных рынков сбыта.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союзников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зависимые от Франции государства ощущали ущерб. Им приходилось соблюдать запреты, терпеть дефицит и выбирать между приказами Наполеона и собственными экономическими интересами.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Дорогие и редкие товары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сокращения ввоза выросли цены на чай, сахар, хлопок и другие изделия. Для городских жителей это означало нехватку привычных товаров и более скромные покупки.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портов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нарушилась, а многие порты потеряли часть доходов. Купцы и корабельщики столкнулись с ограничениями, которые мешали обычной работе и обмену товарами.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блокада усилила проблемы Империи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цепочка последствий Континентальной блокады для экономики и политики Европы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 зависимая Европа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меняла границы соседних стран и подчиняла целые территории своей политике. На карте Европы всё чаще появлялись государства, зависимые от решений Наполеона.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карты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важными были Испания и польские территории, где французская власть вызывала споры и сопротивление. Чем шире становилось влияние Франции, тем труднее было его удерживать.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Польша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земли были объединены в Рейнский союз, который зависел от Франции. Это помогало Наполеону удерживать позиции в Центральной Европе и быстрее собирать войска.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Рейнский союз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укрепления контроля Наполеон ставил на престолы своих родственников. Так он превращал союзные страны в управляемые центры французского влияния и добивался послушания без постоянных переговоров.
</a:t>
            </a:r>
            <a:endParaRPr lang="en-US" sz="871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Родственники на престолах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при Наполеоне: союзники и противники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поддерживал Францию, а кто сопротивлялся её власти в 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Наполеона опиралась не на доверие, а на силу оружия и временные союзы.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наполеоновских войн, 1805–1815 годы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война и народное сопротивление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1808 года Испания стала ареной тяжёлого конфликта. Французские войска быстро столкнулись с тем, что удерживать страну намного труднее, чем занять её города.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Партизанская борьба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армии Наполеона действовали партизаны. Они наносили внезапные удары, исчезали в населённых районах и мешали французам контролировать дороги, склады и связь между частями армии.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населения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Испании помогали сопротивлению, потому что считали французскую власть чужой. Поэтому война приобрела характер не только военного, но и народного противостояния.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Великобритании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конфликт вмешалась Великобритания, усилив давление на Францию. Испанская кампания затянулась и стала одним из самых тяжёлых испытаний для Наполеона и его армии.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1812 года в Россию: потери Великой армии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проходило в условиях холода, нехватки продовольствия и разрушенной дороги снабжения. Даже большие расстояния стали для армии смертельным препятствием.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в Россию показал пределы военной мощи Наполеона: после него Франция уже не могла легко восполнять потери.
</a:t>
            </a:r>
            <a:endParaRPr lang="en-US" sz="128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Великой армии в 1812 году по данным исторических исследований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Первой империи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союзников в Париж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поражений 1813–1814 годов французская столица оказалась под угрозой, а затем и под контролем союзных армий. Это показало, что прежнее военное превосходство исчезло.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Ватерлоо и конец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при Ватерлоо Наполеон снова потерял трон. На этот раз его власть была окончательно уничтожена, а Европа начала перестраивать порядок без него.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 дней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1815 году Наполеон ненадолго вернулся к власти. Этот короткий период получил название «Сто дней» и вновь поднял напряжение во всей Европе.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и Эльба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отказался от престола и был отправлен в ссылку на остров Эльба. Его власть на время закончилась, а Франция вернулась к новой политической неопределённости.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ослабления и краха Империи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факторов, приведших к падению власти Наполеона в 1813–1815 годах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оставила после себя эпоха Наполеона?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Консульства и Первой империи укрепила государство, но показала, что сила без мира и согласия ведёт к краху. При этом многие реформы Франции сохранились надолго.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2026-06-01T04:08:46Z</dcterms:created>
  <dcterms:modified xsi:type="dcterms:W3CDTF">2026-06-01T04:08:46Z</dcterms:modified>
</cp:coreProperties>
</file>