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мысли и чувства человека становятся музыкой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чувства в звучащие образы, понятные каждому.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от праздника до тихого размышления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от праздника до тихого размышления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человека дома, в школе, в кино и на концертах. Она помогает разделить радость, поддержать в трудный момент и передать то, что трудно сказать словами.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произведение начинается с внутреннего замысла: воспоминания, впечатления от природы, переживания после разговора или чувство ожидания.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переводит этот образ в звуки, выбирая высоту, ритм, темп и лад. Эти средства помогают сделать переживание слышимым.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звучать по-разному: весело, тревожно, спокойно или грустно. Всё зависит от того, как он оформлен в музыке.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Мысль, образ и чувство — основа музыкального сочинения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чувства к музыке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переживание постепенно становится законченным музыкальным произведением.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средства, которые передают настроение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лад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часто создаёт ощущение спокойствия, задумчивости или грусти. Быстрый темп, наоборот, добавляет движения, энергии и волнения. Мажор обычно звучит светлее, а минор — мягче и печальнее.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способ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делает музыку узнаваемой и помогает передать оттенки чувства. Скрипка, флейта, фортепиано и барабан звучат по-разному, поэтому один и тот же напев может казаться нежным, торжественным или напряжённым.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зависит не только от одного признака, а от их сочетания в одном произведении.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сильнее меняют настроение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влияет сильнее всего, затем лад; громкость и тембр усиливают уже созданное настроение.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музыкально-слуховых признаков, используемых при анализе выразительности музыки.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музыке известных композиторов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часто слышны сила, сопротивление трудностям и уверенное движение к победе. Даже в напряжённых моментах ощущается характер, который не сдаётся.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нередко наполнены мечтательностью, тонкой лирикой и драматизмом. Чайковский особенно точно передавал хрупкие и глубокие человеческие чувства.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Рахманинов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мелодии Рахманинова передают тоску, размышление и внутреннюю глубину. Такая музыка звучит как искренний разговор о том, что происходит в душе.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общие чувства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помнят несколько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поёт старую песню, которую когда-то слышали бабушка и дедушка. Простая мелодия быстро запоминается, а повторяющийся припев делает её особенно близкой. Так в музыке сохраняется память о доме, встречах и людях, которые были рядом.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 о труде и отдыхе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звучит народная песня с ровным ритмом и широким напевом. Она напоминает о совместной работе, о дороге, о дружбе и о долгожданном отдыхе после дела. В таких песнях жизнь людей слышна особенно ясно.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природе и разлуке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тихой реки звучит протяжная мелодия, похожая на разговор с ветром. В ней можно услышать и печаль разлуки, и любовь к родным местам, и благодарность за красоту вокруг. Народная музыка умеет хранить такие чувства очень долго.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музыкальные признаки чаще всего помогают распознать чувство на слух.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слышны в музыке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Эмоцию определяет не один признак, а их сочетание: темп, лад, динамика, высота и характер звучания работают вместе.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средств музыкальной выразительности, используемых в учебном анализе.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личной ассоциации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Звучит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мелодию и сначала замечает её ритм, высоту и тембр. Это первое, почти мгновенное впечатление.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Включается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связывается с прежним опытом: школьным праздником, поездкой, фильмом, семейным событием или важным разговором.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Возникает ассоциация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музыка у разных людей вызывает разные чувства, потому что каждый слышит в ней собственную историю и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эмоции часто сочетаются: одна пьеса может начинаться спокойно и постепенно становиться торжественной или напряжённой.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чаще всего встречаются в музыке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грусть встречаются чаще других, потому что они легче всего узнаются и сильнее всего откликаются у слушателей.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на основе общих наблюдений за музыкальными произведениями.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Импровизация: музыка, которая рождается сразу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Импровизация: музыка, которая рождается сразу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 помогает музыканту не только показать мастерство, но и мгновенно передать настроение момента. В ней особенно важны слух, память и умение быстро выбирать подходящие звуки.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звучит живо и неповторимо: каждый следующий звук зависит от предыдущего. Поэтому импровизация делает исполнение личным, а слушание — более эмоциональным и неожиданным.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узнаёт эмоцию в музыке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слух и память помогают человеку быстро распознавать настроение музыкального звучания.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тема помогает зрителю узнать героя и сразу понять его характер: добрый, смелый, задумчивый или комичный. Один и тот же мотив возвращается вместе с персонажем и создаёт узнаваемый образ.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экране возникает опасность, музыка становится более напряжённой: ускоряется ритм, усиливаются аккорды, а тембр темнеет. Это подсказывает зрителю, что сейчас важно следить за событием особенно внимательно.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музыка часто становится шире и светлее: появляются устойчивый ритм, ясная мелодия и ощущение завершённости. Так звук помогает почувствовать, что история закончилась благополучно.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 особенно заметны в маршах, танцах и музыке к сценам действия, где требуется быстро изменить эмоциональный фон.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при изменении темпа и громкости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громче звучит музыка, тем сильнее ощущаются движение и напряжение; медленное тихое звучание чаще связано со спокойствием.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на основе общих музыкально-слуховых закономерностей.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композиторы и жанры по-разному передают эмоции, сохраняя узнаваемые музыкальные признаки.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музыкальных образов и чувств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используют разные образы, но способы передачи чувств остаются похожими: через мелодию, ритм, лад и тембр.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урока музыки.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слов музыка передаёт настроение и помогает людям почувствовать, что они переживают похожие эмоции. Поэтому её понимают слушатели разных возрастов и культур.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песнях, спектаклях и фильмах музыка помогает людям глубже сопереживать героям. Она делает чужую историю ближе и понятнее, чем обычный рассказ.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может заменить длинное объяснение: спокойное звучание успокаивает, а торжественное — создаёт ощущение важного события. Так музыка становится понятным эмоциональным сообщением.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людям понимать друг друга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музыка звучит на праздниках, школьных концертах и семейных встречах: она объединяет людей и помогает им почувствовать себя частью одного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рождается музыка из переживания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вечер превращается в мелодию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тихого дождя человек слышит капли, шорох ветра и мерный стук по подоконнику. Из этих впечатлений рождается спокойная мелодия с плавным движением и мягким звучанием. Она будто хранит память о вечерней тишине и задумчивости.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звучит как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соревнования или важного успеха в памяти остаётся ощущение силы и радости. Композитор передаёт его через быстрый ритм, яркий лад и уверенное движение мелодии. Такая пьеса звучит как шаг вперёд и как внутренний праздник.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не хочется забывать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появляется из обычной встречи с другом, когда сказаны важные слова и хочется сохранить их тепло. Тогда рождается напевная тема с мягкой динамикой, лёгкими паузами и тёплым тембром, похожая на доверительный разговор.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первое впечатление особенно быстро работают ритм и тембр, потому что они сразу слышны даже при коротком фрагменте.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восприятие музыки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тембр сильнее всего задают первичное впечатление, а память и лад уточняют смысл и эмоциональную окраску.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по общим закономерностям музыкального восприятия.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показывает, что чувствует человек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мысли и переживания получают ритм, мелодию и тембр, они становятся слышимыми для других. Именно поэтому музыка помогает выражать то, что иногда трудно сказать словами.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2026-05-24T23:54:33Z</dcterms:created>
  <dcterms:modified xsi:type="dcterms:W3CDTF">2026-05-24T23:54:33Z</dcterms:modified>
</cp:coreProperties>
</file>