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класса: основные фигуры, углы и треугольники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базовые фигуры, углы и свойства треугольников.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и аккуратные построения помогают измерять, сравнивать и доказывать. В 7 классе именно эти навыки становятся основой для работы с углами, прямыми и треугольниками.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начинается с простых фигур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413" y="1466362"/>
            <a:ext cx="131625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 на плоскости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только положение объекта на плоскости. У неё нет длины, ширины и высоты, поэтому она служит исходной опорой для любых построений.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концов и продолжается бесконечно в обе стороны. На чертеже её изображают как линию, по которой можно откладывать точки и строить другие фигуры.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только в одном направлении. Он удобен для изображения сторон угла, когда важно показать начало и направление построения.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 и имеет измеряемую длину. Именно с отрезков начинают строить треугольники, многоугольники и многие задачи на вычисление расстояний.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изображаются точка, прямая, луч и отрезок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обычно обозначают заглавной буквой латинского алфавита, например A или B. Такое обозначение удобно, когда нужно точно указать место на чертеже и не перепутать элементы.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часто называют по двум точкам, лежащим на ней, например прямая AB. Это помогает однозначно определить, о какой линии идёт речь в задаче или построении.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луча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обязательно есть начальная точка, от которой он начинается, и ещё одна точка для указания направления. На рисунке это делает луч легко узнаваемым среди других линий.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две конечные точки, поэтому его длину можно измерить линейкой. Обычно результат записывают в сантиметрах или миллиметрах, в зависимости от точности чертежа.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простой фигуры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чертежа: сначала задают опорные точки, затем проводят нужные линии и проверяют аккуратность.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его элементы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возникает, когда из одной точки выходят два луча. Их взаимное положение показывает, насколько широко раскрыта фигура, и именно это измеряют в градусах.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двух лучей называется вершиной угла. Она всегда указывается в записи угла и помогает правильно читать чертёж, особенно если на нём несколько пересекающихся линий.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Лучи, образующие угол, называются его сторонами. По ним определяют форму угла и выбирают, от какой стороны начинать измерение транспортиром.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тремя буквами, например ∠ABC, где буква B стоит в середине и обозначает вершину. Такая запись делает обозначение точным и понятным.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градусные 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сравнивать углы точно, даже если на рисунке они кажутся похожими.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угол; ключевые ориентиры — 90° и 180°.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геометрии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4963" y="1850799"/>
            <a:ext cx="264000" cy="2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8462" y="1835949"/>
            <a:ext cx="180675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транспортиром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транспортира нужно поставить точно на вершину угла. Если здесь допущена ошибка, измерение сразу станет неверным, даже если остальные действия выполнены аккуратно.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шкалу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 должна совпасть с одной стороной угла. Затем важно выбрать правильную шкалу транспортира, чтобы не перепутать отсчёт и не получить лишние градусы.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второй стороне угла находят нужную отметку и записывают градусную меру. После измерения полезно проверить, соответствует ли ответ виду угла и его положению на 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фигур и их свойств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базовые фигуры по строению и признакам.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фигуры свой набор признаков, поэтому важно не путать их при построениях и решении задач.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базовых геометрических объектов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337782" y="1810700"/>
            <a:ext cx="32721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 и вместе образуют развёрнутый угол. Поэтому их сумма всегда равна 180°, что удобно использовать при поиске неизвестной величины.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37782" y="3376596"/>
            <a:ext cx="32721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при пересечении двух прямых и расположены напротив друг друга. Они равны, поэтому один найденный угол сразу помогает определить второй.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встречаются, как бы далеко их ни продолжали. Это свойство удобно использовать в чертежах и при сравнении направлений.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 одной точке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у них есть ровно одна общая точка. В месте пересечения образуются пары углов, по которым можно находить неизвестные значения.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пересекает две другие, она называется секущей. Тогда появляются углы, которые помогают устанавливать связи между прямыми и решать задачи на построение и вычисление.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углами при пересечении прямых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помогает быстро понять, какие углы можно сопоставить без дополнительных построений, а какие требуют применения свойства параллельных прямых.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равны, смежные в сумме дают 180°, а при параллельных прямых важны соответствующие и накрест лежащие углы.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по 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ключевое свойство позволяет находить неизвестный угол, если два других уже известны. Именно поэтому треугольник так часто используется в школьных задачах.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треугольника из школьного курса геометрии, 7 класс
</a:t>
            </a:r>
            <a:endParaRPr lang="en-US" sz="787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сумма внутренних углов любого треугольника.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 в треугольнике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свойстве суммы внутренних углов треугольника, равной 180°.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равными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аккуратном чертеже такой треугольник выглядит особенно симметрично: все его стороны одинаковы. У него и углы тоже равны, поэтому фигура сразу привлекает внимание своей правильностью и строгим порядком.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двумя равными сторонами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часто встречается в заданиях, где нужно заметить равенство углов при основании. Две одинаковые стороны делают построение узнаваемым, а третья сторона помогает отличить её от равностороннего треугольника.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прямым углом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он легко выделяется углом в 90°. Такой треугольник удобно использовать в задачах на измерение, построение и проверку, потому что прямой угол сразу задаёт его особый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треугольников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для быстрого распознавания фигур по чертежу, особенно когда видны только отдельные стороны или один характерный угол.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выделен признак, тем быстрее можно определить вид треугольника и выбрать нужное свойство для решения 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по 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в геометрических построениях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смещение точки или неровная линия могут исказить результат. В геометрии важно рисовать аккуратно и проверять, совпадают ли элементы с условием задачи.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обозначениях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точки подписывают неверно или забывают указать вершину угла. Из-за этого решение становится труднее понять и проверить.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измерение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транспортир поставлен не по центру или выбрана не та шкала, ответ получится неправильным. Перед измерением нужно внимательно совместить вершину и нулевую отметку.
</a:t>
            </a:r>
            <a:endParaRPr lang="en-US" sz="1282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записывают ответ сразу, не сверяя его с условием. Проверка помогает заметить арифметическую ошибку и убедиться, что построение выполнено верно.
</a:t>
            </a:r>
            <a:endParaRPr lang="en-US" sz="13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на углы и треугольники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какое свойство используется в каждом типе задачи и к какому ответу оно приводит.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 становится одно простое свойство: сумма, равенство или признак фигуры. Это ускоряет поиск ответа и делает решение понятным.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жизни и в школьных предметах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точно строить детали, читать чертежи и соблюдать размеры. Без неё трудно выполнить аккуратную разметку или проверить форму готового изделия.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планом комнаты нужны знания о прямых, углах и расстояниях. Они помогают правильно изображать стены, проходы и расположение мебели.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 дизайнеры используют геометрические формы, чтобы делать объекты удобными и красивыми. Умение видеть пропорции важно при создании интерьеров и фасадов.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фигурами тренирует внимание, точность и умение представлять предметы в пространстве. Эти навыки полезны не только на уроках, но и в повседневных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фигуры, углы и треугольники задают язык школьной геометрии. Если знать определения, свойства и правила построения, задачи решаются увереннее, а чертежи становятся точнее.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2026-05-29T03:08:42Z</dcterms:created>
  <dcterms:modified xsi:type="dcterms:W3CDTF">2026-05-29T03:08:42Z</dcterms:modified>
</cp:coreProperties>
</file>