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Палка как целый мир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Родари одна палка превращается в целую вселенную игры и фантазии.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Джанни Родари — итальянский писатель XX века, автор книг для детей, получивший мировое признание. Он пишет просто и ясно, но убеждает: добро, фантазия и смекалка помогают видеть мир шире. «Как один мальчик играл с палкой» — пример того, как обыденная вещь запускает игру.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Джанни Родари и его сказки о воображении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находит палку и сразу начинает играть: никаких сложных приключений не нужно. Сюжет держится на одном действии — запуске фантазии — и меняющихся значениях одного предмета.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Палка в руках героя становится то конём, то оружием, то частью путешествия. Значение не приходит извне: оно рождается из наблюдения и внутреннего замысла ребёнка.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Важно, что события почти не нарастают «по сюжету», как в длинной истории. Вместо этого идёт цепочка превращений: предмет остаётся один, а мир вокруг становится всё разнообразнее.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сказки в одном эпизоде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игра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превращений от наблюдения к фантазии в сказке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палка и необычные образы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Конь из ветки: воображение про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Палка помогает мальчику устроить погоню и состязание: она будто ускоряется в руке и превращается в коня. Для иллюстрации можно показать, как один и тот же предмет работает как средство для «бега» и воображаемого пути.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Оружие для приключения: игра в смелость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палка становится саблей или оружием, игра получает характер приключения. Важно, что сила здесь не настоящая, а игровая: ребёнок обозначает роль и правила, а предмет лишь даёт форму фантазии. Подходит кадр с мальчиком, который разыгрывает сцену боя.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Весло и посох: палка как маршрут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Палка легко меняет «направление» сюжета: из весла получается движение по воде, а посох задаёт ощущение дороги и странствия. Один предмет заменяет сразу несколько игрушек, поэтому игра может развернуться без готовых вещей.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720189"/>
            <a:ext cx="4867800" cy="19900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Реальный предмет и его игровое значение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Палка остаётся той же вещью, но меняет смысл в зависимости от того, какую роль придумывает ребёнок.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Ценность определяет не стоимость предмета, а воображение: ребёнок «включает» смысл и создаёт новую игру.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смыслов из сюжета сказки «Как один мальчик играл с палкой».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482912"/>
            <a:ext cx="160200" cy="14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6781" y="2378058"/>
            <a:ext cx="152888" cy="135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5275" y="3289748"/>
            <a:ext cx="135900" cy="13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5275" y="4201430"/>
            <a:ext cx="135900" cy="135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дети так играют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95088" y="121062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замечает форму, длину и удобство предмета. В сказке это запускает игру: палка кажется «подходящей», а значит, её легко превратить в роль или средство.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95088" y="2122322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Воображение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Воображение помогает придумать новое значение: палка становится не просто палкой, а конём, оружием, веслом. Так рождается сюжет без внешних подсказок.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95088" y="3034013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в игре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договориться с самим собой и другими, нужно назвать роль и действия. Игра с предметом тренирует умение объяснять, что происходит, и как устроены правила.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95088" y="394569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Гибкость мышления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меняется по ходу игры: замысел легко пересобрать. Когда палка получает другое назначение, ребёнок быстро переключается и продолжает историю.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палку интересной в игре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свойства важны как «подсказки для действия», но именно воображение соединяет эти признаки с сюжетными ролями и делает их разными.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 баланс: предмет задаёт возможности, а решение о том, что он означает, принимает фантазия ребёнка.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Качественное распределение причин по описанию в сказке; числа — условные для наглядности (без измерений).
</a:t>
            </a:r>
            <a:endParaRPr lang="en-US" sz="72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свободы и творчества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33525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утверждает право ребёнка создавать собственный мир игры. Палка не закрепляет за собой одно назначение: она остаётся «пустой» формой, которую можно наполнять каждый раз заново.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2459675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Фантазия здесь не «редкий талант», а обычный способ жить и мыслить в детстве. Процесс творчества показан как часть дня: захотел — придумал, захотел — изменил сюжет и правила.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58410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 самым игра становится пространством свободы. Ребёнок учится быть автором: не копирует готовую вещь, а строит смысл из того, что рядом, и делает историю более увлекательной.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Взгляд взрослого и взгляд ребёнка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1311500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Практичный взгляд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Взрослый человек часто видит в палке только сухую ветку или ненужный предмет. Он оценивает её по пользе для дела и потому нередко пропускает то, что в ней можно «развернуть».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038565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Фантазийный взгляд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же видит в той же палке возможность для путешествия, соревнования, игры и выдуманной истории. Он опирается на форму и привычные движения, чтобы превратить предмет в роль — и мир начинает отвечать его замыслу.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предмета к сюжету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одна палка запускает последовательность игровых действий и превращается в почти настоящую историю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 Родари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25" y="1745600"/>
            <a:ext cx="24549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и ясно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Родари звучат доступно: текст легко читать, потому что каждое предложение помогает перейти к следующему шагу игры.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080050" y="1745600"/>
            <a:ext cx="24549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переключения смысла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значение палки меняется, сюжет оживает: предмет остаётся тем же, но читатель каждый раз получает новый образ и новую задачу для воображения.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746975" y="1745600"/>
            <a:ext cx="24549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Похоже на разговор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напоминает живой рассказ. Каждое новое значение палки становится как бы следующим движением в игре, поэтому внимание держится естественно.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525" y="1720114"/>
            <a:ext cx="4867800" cy="19900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умения развивает такая игра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80625" y="1569872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простая игра с предметом тренирует сразу несколько навыков — от наблюдательности до умения договариваться.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80625" y="2815515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 задаёт только основу, а умения рождаются из того, как ребёнок превращает эту основу в сюжет, слова и правила.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700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и логика игры в сказке Родари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названия сказки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02980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подчёркивает обычный, узнаваемый источник событий: в центре не чудеса, а самая простая вещь. Именно поэтому читатель сразу видит, что удивительное начинается рядом с человеком.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08542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Палка не получает «готовой» роли — ребёнок сам выбирает, кем она станет. Так проявляется идея: воображение не отменяет реальность, а переосмысливает её под игру.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502980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волшебников и сложных превращений делает главное понятным: необычное можно разглядеть в простом. Смысл в том, что ценность рождается не в предмете, а в игре ума.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708542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помогает удержать фокус на свободе ребёнка. Простая палка становится основой для истории, потому что ребёнок способен создавать правила и смысл заново, каждый раз по‑своему.
</a:t>
            </a:r>
            <a:endParaRPr lang="en-US" sz="97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образы создаёт палка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столбцов связана с тем, что сильнее всего запоминаются образы, которые дают действие: путь, движение и приключение.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предмет работает как «универсальный переключатель»: он заменяет несколько вещей, поэтому сюжет может разрастаться без дополнительных игрушек.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ключевых значений палки в сказке «Как один мальчик играл с палкой» (по содержанию произведения)
</a:t>
            </a:r>
            <a:endParaRPr lang="en-US" sz="72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2425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повседневной жизнью школьника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50692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Родари показывает, что воображение часто стартует с самой обычной вещи. Мальчик не ждёт «волшебного предмета» — он сам наполняет смыслом то, что лежит рядом.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6925" y="22508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легко узнаётся в школьных и дворовых играх: ветка во дворе превращается в меч, коробка становится домом, крышка — щитом, а палочка — указкой или посохом.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сказки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превращений: от обычного предмета к игре, открытию и ощущению ценности простого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сказка запоминается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1235850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короткое и понятное: в нём легко следить за тем, как палка меняет значение. Сюжет не перегружается событиями — держит внимание сама идея игры.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13125" y="2116053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палки легко представить любому ребёнку, потому что подобные предметы постоянно встречаются вокруг. Поэтому текст быстро превращается в собственные воспоминания и мысленные «картинки».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2996255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ярко показано, как рождается игра: наблюдение, выбор роли и шаги сюжета возникают один за другим. Благодаря этому читатель видит механизм, а не только результат.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413125" y="3876452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Такую ситуацию можно представить в любом месте: во дворе, в парке, на улице. Поэтому сказка кажется близкой и «разрешает» попробовать по‑своему в похожей обстановке.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90897"/>
            <a:ext cx="4867800" cy="264865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для анализа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связаны одной идеей: творческая сила детского воображения превращает обычное в новый смысл.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ключевые слова описывают один процесс: ребёнок через воображение превращает предмет в сюжет и тем самым расширяет мир игры.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 для обсуждения по содержанию сказки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палка как символ фантазии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Джанни Родари показывает, что обычная вещь становится источником приключений, если ребёнок умеет фантазировать. ПАЛКА символизирует свободу, творчество и способность замечать необычное в простом.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2026-05-15T04:46:59Z</dcterms:created>
  <dcterms:modified xsi:type="dcterms:W3CDTF">2026-05-15T04:46:59Z</dcterms:modified>
</cp:coreProperties>
</file>