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1700" y="2793575"/>
            <a:ext cx="39984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приборы, расширяющие возможности зрения человека и открывающие невидимый мир.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606975"/>
            <a:ext cx="5081700" cy="17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темы: Увеличительные приборы
</a:t>
            </a:r>
            <a:endParaRPr lang="en-US" sz="447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Увеличительные приборы помогают увидеть то, что скрыто от глаз — микроорганизмы, клетки и далекие звёзды. Они важны в науке и повседневной жизни, расширяя наши знания о мире вокруг.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используются увеличительные приборы?
</a:t>
            </a:r>
            <a:endParaRPr lang="en-US" sz="2706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 содержит одну выпуклую линзу, увеличивая объекты в 2–10 раз. Её применяют для чтения мелкого текста, изучения растений и насекомых.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корни восходят к Древнему Риму, где лупами пользовались для работы с рукописями и мелкими ремесленными изделиями.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Лупа: простейший увеличительный прибор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Микроскопы: окна в микромир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микроскопа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появились первые простые микроскопы, открывшие путь к изучению клеток и микроорганизмов. С тех пор прибор совершенствовался, позволяя видеть всё мельче.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электронные микроскопы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приборы увеличивают объекты в сотни тысяч раз и дают изображения с высоким разрешением. Они незаменимы в медицине и биологии для изучения мельчайших структур.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науке и медицине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Микроскопы помогают диагностировать заболевания, исследовать ткани и открывать новые микроорганизмы, что важно для разработки лекарств и лечения.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современных телескопов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существуют линзовые, зеркальные и электронные телескопы, позволяющие изучать космос в различных диапазонах излучения.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открытия Галилея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1609 году Галилео Галилей создал первый телескоп и обнаружил спутники Юпитера, изменив представления о Вселенной.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Телескоп: взгляд в космос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принцип — преломление света в линзах, которые фокусируют лучи и создают увеличенное изображение объекта.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принцип — отражение света с помощью зеркал, часто применяемое в телескопах для увеличения отдалённых предметов.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линз и зеркал позволяет варьировать степень увеличения для различных задач и типов прибора.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принципы работы увеличительных приборов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увеличительных приборов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простых луп к сложным микроскопам и телескопам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микроскопы обладают наибольшей мощностью увеличения, позволяя исследовать субмикроскопические структуры.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напрямую влияет на области применения — от чтения текста до изучения космоса и микромира.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из научных публикаций,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Сравнение увеличения разных приборов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Ювелиры и часовщики используют лупы для точного просмотра мелких деталей и работы с драгоценными камнями.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 врачи применяют микроскопы для лабораторных исследований, диагностики и изучения микроорганизмов.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Астрономы-любители и профессионалы наблюдают далекие планеты и звёзды с помощью телескопов.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 ослабленным зрением пользуются увеличительными стеклами и приборами для повседневных задач.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Увеличительные приборы в жизни человека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4901" y="1635700"/>
            <a:ext cx="2657747" cy="300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5870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микроскопия важна для диагностики заболеваний и создания новых лекарств, позволяя учёным видеть причины болезни и контролировать лечение.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9805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позволил открыть клетки, бактерии и вирусы, что стало основой для понимания жизни на микроуровне. Световые и электронные модели раскрывают структуру тканей и крови.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803000"/>
            <a:ext cx="853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микроскопа в медицине и биологии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2241"/>
            <a:ext cx="3929400" cy="2095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42241"/>
            <a:ext cx="3929400" cy="20951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85368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 и астрономические открытия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97650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колец Сатурна и спутников Юпитера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телескопа Галилео Галилей наблюдал спутники Юпитера, впервые обнаружив их в 1610 году. Позже астрономы открыли кольца Сатурна, расширив представления о строении планетарной системы.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564975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телескопы и их возможности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телескопы регистрируют не только видимый свет, но и радиоволны, инфракрасное и ультрафиолетовое излучение. Это позволяет изучать новые объекты космоса и глубже понимать структуру Вселенной.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47" y="2018450"/>
            <a:ext cx="303900" cy="303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2022" y="2018450"/>
            <a:ext cx="303900" cy="303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0440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устройства для наблюдений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48613" y="2018450"/>
            <a:ext cx="3504300" cy="20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Бинокль для объемного видения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Бинокль позволяет одновременно смотреть двумя глазами, создавая трехмерное изображение удалённых объектов. Это удобно для наблюдений на природе и в спорте.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327088" y="2018450"/>
            <a:ext cx="3504300" cy="20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Лупа-микроскоп с усиленным увеличением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прибор сочетает свойства лупы и микроскопа, обеспечивая увеличение выше чем у обычной лупы. Часто используется в учебных и полевых исследованиях.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910382"/>
            <a:ext cx="3962400" cy="1870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характеристики разных приборов: принцип работы, максимальное увеличение и основное применение в науке и повседневности.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приборы подходят для бытовых нужд, сложные — для научных исследований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материалы по оптике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увеличительных приборов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2955759"/>
            <a:ext cx="8568600" cy="18743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4500" y="1634527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и оптическая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микроскопа обеспечивает устойчивость и защиту. Внутри размещаются окуляр и объективы — системы линз, создающие увеличенное изображение объекта. Эти элементы отвечают за качество и кратность увеличения.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215025" y="883891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и освещение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Предметный столик удерживает исследуемый образец. Винты настройки помогают сфокусировать изображение. Источник света освещает объект, обеспечивая чёткое и яркое наблюдение.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оптического микроскопа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Направляя солнечный свет через лупу на бумагу, создают яркое маленькое пятно фокуса. В этом месте лучи концентрируются, значительно увеличивая интенсивность света и тепла.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держать лупу неподвижно, бумага в точке фокуса может загореться. Это показывает, как линза изменяет направление лучей, усиливая их воздействие.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с фокусировкой света лупой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увеличительной оптики в повседневности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работы в мастерских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Ювелиры и часовщики пользуются лупами для детального осмотра и ремонта изделий. Эти приборы позволяют различать мельчайшие детали, делая работу более точной и качественной.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исследования в школах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биологии ученики используют микроскопы и лупы для изучения листьев, насекомых и тканей, что помогает лучше понимать строение живых организмов и развивает научное мышление.
</a:t>
            </a:r>
            <a:endParaRPr lang="en-US" sz="1048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людям с ослабленным зрением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увеличительные очки и лупы облегчают быт и чтение людям с проблемами зрения, помогая им сохранить независимость и качество жизни.
</a:t>
            </a:r>
            <a:endParaRPr lang="en-US" sz="10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в коем случае не направляйте лупу или телескоп на Солнце без специальных защитных фильтров — это опасно для глаз и может вызвать серьёзные травмы.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при работе с увеличительными приборами
</a:t>
            </a:r>
            <a:endParaRPr lang="en-US" sz="2222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Микроскопы следует использовать аккуратно, избегая ударов и загрязнений, чтобы не повредить оптическую систему и не ухудшить качество изображения.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 приборы нужно хранить в чехлах в сухом месте, защищая от пыли и влаги, что продляет их срок службы и сохраняет характеристики.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учёные и изобретатели оптических приборов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Галилео Галилей — первооткрыватель телескопа
</a:t>
            </a:r>
            <a:pPr algn="l" indent="0" marL="0">
              <a:lnSpc>
                <a:spcPct val="130039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1609 году Галилей сконструировал первый действующий телескоп, который открыл новые миры — спутники Юпитера и горы на Луне, положив начало астрономии нового уровня.
</a:t>
            </a:r>
            <a:endParaRPr lang="en-US" sz="1118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 ван Левенгук — отец микроскопии
</a:t>
            </a:r>
            <a:pPr algn="l" indent="0" marL="0">
              <a:lnSpc>
                <a:spcPct val="130039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ван Левенгук усовершенствовал микроскопы и впервые увидел бактерий и одноклеточные организмы, расширив знания о микромире и основах биологии.
</a:t>
            </a:r>
            <a:endParaRPr lang="en-US" sz="1120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Гук и открытие клетки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1665 году Гук изучал пробковую ткань под микроскопом и ввёл термин «клетка», заложив фундамент клеточной теории в биологии.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 — первые микроскопы и телескопы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простых телескопов и микроскопов, открывающих микромир и небесные тела.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XIX-XX века — развитие оптики и увеличение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новых оптических систем, улучшение разрешающей способности приборов для науки и техники.
</a:t>
            </a:r>
            <a:endParaRPr lang="en-US" sz="1146" dirty="0"/>
          </a:p>
        </p:txBody>
      </p:sp>
      <p:sp>
        <p:nvSpPr>
          <p:cNvPr id="8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XXI век — электронные микроскопы и телескопы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электронного излучения и цифровых технологий, позволяющих достичь огромных увеличений и глубины наблюдений.
</a:t>
            </a:r>
            <a:endParaRPr lang="en-US" sz="1123" dirty="0"/>
          </a:p>
        </p:txBody>
      </p:sp>
      <p:sp>
        <p:nvSpPr>
          <p:cNvPr id="9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— интеграция нанотехнологий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наноскопов и гибридных приборов, объединяющих возможности разных технологий для изучения самых малых частиц и далеких космических объектов.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85368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увеличительных приборов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приборы расширили человеческие границы познания, позволяя видеть то, что раньше было недоступно. Они продолжают стимулировать открытия, углубляя понимание природы и космоса.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Увеличительные приборы — окно в невидимый мир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2026-05-07T08:26:12Z</dcterms:created>
  <dcterms:modified xsi:type="dcterms:W3CDTF">2026-05-07T08:26:12Z</dcterms:modified>
</cp:coreProperties>
</file>