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египетского царства: как возникла великая цивилизация
</a:t>
            </a:r>
            <a:endParaRPr lang="en-US" sz="2442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Нила, фараонов и великих памятников.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пустыни и море: основа жизни Египта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возник там, где река дала людям воду, урожай и путь для торговли. Пустыни защищали страну, а разливы Нила каждый год обновляли поля плодородным илом.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Верхнего и Нижнего Египта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 н. э. два ранее самостоятельных царства объединились в одну державу. Это сделало страну сильнее и помогло лучше управлять землями вдоль Нила.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Менес и власть фараона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преданиях объединение связывают с царём Менесом. После этого фараон стал правителем всей страны, а не только одной части Египта, и его власть заметно усилилась.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раннего государства стал Мемфис. Его выгодное положение между севером и югом помогало контролировать торговые пути, передавать распоряжения и удерживать порядок в большом царстве.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разлив Нила превращался в богатство страны
</a:t>
            </a:r>
            <a:endParaRPr lang="en-US" sz="210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хозяйственных процессов в Древнем Египте, основанная на ежегодном разливе Нила.
</a:t>
            </a:r>
            <a:endParaRPr lang="en-US" sz="1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 — главный правитель Египта
</a:t>
            </a:r>
            <a:endParaRPr lang="en-US" sz="1904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человеком, который соединяет Верхний и Нижний Египет. Его власть воспринималась как основа порядка, а сам правитель — как хранитель благополучия всей страны.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полномочия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руководил войском, назначал чиновников, собирал налоги и следил за выполнением приказов. Такая система помогала управлять большой и богатой державой без постоянного хаоса.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богами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фараон связан с богами и отвечает за спокойствие, урожай и успех государства. Поэтому его власть уважали и в повседневной жизни, и в религиозных обрядах.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на разных поверхностях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создавали иероглифы — особые знаки, которыми писали на камне, стенах храмов и папирусе. Для быстрых записей существовали более простые формы письма.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записывали писцы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фиксировали количество зерна, налоги, имена людей и распоряжения фараона. Их записи помогали вести учёт имущества и контролировать жизнь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были важны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Грамотных людей было немного, поэтому писцы занимали уважаемое положение. Без них государство не смогло бы собирать сведения, передавать приказы и управлять огромной территорией.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работа писцов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государства и их особенности.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исторический справочник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периоды истории Древнего Египта
</a:t>
            </a:r>
            <a:endParaRPr lang="en-US" sz="252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царство стало временем наибольшей мощи: именно тогда Египет расширил границы, усилил армию и построил особенно много крупных храмов.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достигала высоты Великая пирамида Хеопса.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точно египтяне умели планировать строительство и организовывать труд тысяч людей при создании гигантских гробниц.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Великой пирамиде Хеопса, Гиза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справочные данные о памятниках Древнего Египта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памятники Древнего Египта и их размеры
</a:t>
            </a:r>
            <a:endParaRPr lang="en-US" sz="174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пирамид, египтяне создавали колоссальные статуи и храмы, рассчитанные на то, чтобы производить впечатление на современников и потомков.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значительно превосходят другие памятники по высоте, но и храмы с монументальными статуями подчёркивают масштаб египетской архитектуры.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Карнака и Луксора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где слышалась власть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Карнакский храмовый комплекс в Фивах был посвящён Амону-Ра и стал одним из главных религиозных центров Египта. Здесь фараоны стремились показать своё могущество через грандиозные колонны, обелиски и рельефы. Особенно впечатляет гипостильный зал, в котором ряды колонн поднимаются, как каменный лес.
</a:t>
            </a:r>
            <a:endParaRPr lang="en-US" sz="1312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сфинксов между двумя храмами
</a:t>
            </a:r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 и Луксор соединяла аллея сфинксов — торжественный путь для религиозных процессий. По нему проходили жрецы, правители и участники праздников, а статуи по сторонам создавали ощущение охраны и величия. Этот маршрут подчёркивал, насколько важны были ритуалы для египетского государства.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фараонах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Луксорском храме сохранились статуи, рельефы и следы древних пристроек разных эпох. Стены рассказывают о фараонах, богах и важных обрядах, поэтому храм можно читать как историческую книгу. Он показывает, как религия, власть и искусство были тесно связаны в Древнем Египте.
</a:t>
            </a:r>
            <a:endParaRPr lang="en-US" sz="13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походы в эпоху Нового царства
</a:t>
            </a:r>
            <a:endParaRPr lang="en-US" sz="2743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в Нубию и Левант
</a:t>
            </a:r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расширял влияние в Нубии, Сирии и Палестине. Войско использовало колесницы, луки и копья, а завоёванные области поставляли дань, металлы и воинов.
</a:t>
            </a:r>
            <a:endParaRPr lang="en-US" sz="1238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Кадеше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Рамсесе II произошла знаменитая битва при Кадеше. Она показала мощь египетской армии и стала одним из самых известных военных событий Древнего Египта.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династия
</a:t>
            </a:r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Хатшепсут и Тутмосе III Египет усилил армию и стал активнее действовать за пределами страны. Власть фараона опиралась на воинов, крепости и контроль важных путей.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описаниям торговли Древнего Египта в исторических справочниках и учебных материалах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Египет получал и что отдавал в торговле
</a:t>
            </a:r>
            <a:endParaRPr lang="en-US" sz="232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были важны не только для обмена товарами: они укрепляли связи Египта с соседями и помогали доставлять редкие ресурсы в страну.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особенно ценил сырьё и редкие товары, а взамен предлагал продукты и ремесленные изделия. Это поддерживало богатство и хозяйственную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ремёсла и полезные изобретения
</a:t>
            </a:r>
            <a:endParaRPr lang="en-US" sz="2507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 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папируса делали материал для письма, на котором записывали хозяйственные сведения, распоряжения и религиозные тексты. Это облегчало управление страной и сохранение знаний.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Зернохранилища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специальных хранилищах держали зерно и другие запасы. Они помогали переживать неурожайные годы, обеспечивали питание населения и снабжение государства в трудное время.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шадуф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полива полей египтяне прокладывали каналы и использовали шадуф — простое устройство, которое помогало поднимать воду. Так они лучше справлялись с жарким климатом.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изготавливали льняные ткани, керамику, украшения и бронзовые орудия. Эти изделия были нужны в быту, в торговле и в украшении храмов и гробниц.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сильно различались быт и обязанности людей в Древнем Египте.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быте Древнего Египта в учебных и справочных материалах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знатных людей и простых земледельцев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жила удобнее и занималась управлением, а крестьяне обеспечивали страну хлебом и трудом. Именно их работа поддерживала богатство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Древнего Египта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художники следовали точным правилам изображения человека. Голова и ноги показывались в профиль, а плечи — фронтально, чтобы фигура была понятной и узнаваемой.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 значимости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был человек, тем крупнее его изображали. Поэтому фараон на росписях и рельефах всегда выглядел больше остальных, подчёркивая свою особую власть.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как 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гробниц украшали сцены охоты, пиров, труда и путешествия в загробный мир. Такие изображения не только украшали помещения, но и передавали представления египтян о 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Гробницы, мумии и вера в жизнь после смерти
</a:t>
            </a:r>
            <a:endParaRPr lang="en-US" sz="2229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душе легче продолжить жизнь после смерти, если тело не разрушено. Поэтому умерших мумифицировали и помещали в саркофаги, защищая их от времени.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для загробного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гробницы клали пищу, амулеты, украшения и вещи, которые могли понадобиться человеку после смерти. Так египтяне готовили покойного к новой жизни.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Погребальный обряд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сопровождались ритуалами и молитвами жрецов. Они помогали семье выразить уважение к умершему и показать, что его путь в загробный мир считается важным.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власть создавали силу Египта
</a:t>
            </a:r>
            <a:endParaRPr lang="en-US" sz="210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основана на связи между Нилом, хозяйством, управлением и укреплением власти фараона.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 урожай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давала плодородную почву и стабильные урожаи. Благодаря этому Египет получал достаточно пищи, мог кормить население и создавать запасы на трудные годы.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чиновники поддерживали порядок, собирали налоги и направляли труд людей. Такая система помогала быстро принимать решения и использовать ресурсы страны без хаоса.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положение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ремёсла, торговля и выгодное положение между Африкой и Азией усиливали Египет. Страна могла обмениваться товарами и получать то, чего ей не хватало.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Египет стал могущественным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хозяйстве и государственном устройстве Древнего Египта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влияло на силу Древнего Египта
</a:t>
            </a:r>
            <a:endParaRPr lang="en-US" sz="206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работали вместе: природа давала основу, а управление превращало урожай и труд людей в устойчивую систему.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давали Нил и государственное управление. Без них не было бы ни запасов, ни порядка, ни ресурсов для остальных сфер.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расцвет Египта стал возможен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расцвёл благодаря Нилу, труду земледельцев, власти фараона и таланту мастеров. Эта цивилизация оставила после себя пирамиды, храмы и знания, которыми мы пользуемся до сих пор.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2026-06-02T02:44:10Z</dcterms:created>
  <dcterms:modified xsi:type="dcterms:W3CDTF">2026-06-02T02:44:10Z</dcterms:modified>
</cp:coreProperties>
</file>