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The World of Entertainment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музыка, игры и медиа формируют повседневный досуг подростков.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связана с живой речью, популярной культурой и цифровой средой, поэтому даёт полезную лексику и аутентичные материалы для чтения и обсуждения.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entertainment помогает учить английский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999" y="2992814"/>
            <a:ext cx="243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развлечений сегодня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досуга сочетает сюжет, визуальный образ и музыку, поэтому помогает не только отдыхать, но и обсуждать героев, жанры и идеи на английском языке.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сериалы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объединяют развлечение, новости и общение, поэтому быстро становятся главным пространством для просмотра, реакции и обмена контентом.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и короткие видео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объединяют соревнование, интерактивность и общение, поэтому особенно популярны среди школьников, которые ценят динамику, прогресс и командный формат.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спорт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развлечений строятся на живом участии зрителя: здесь важны атмосфера, реакция зала, эмоции момента и ощущение настоящего события.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быстро вовлекает слушателя и часто становится частью повседневного фона: в плейлистах, на стриминге, в клипах и на живых выступлениях.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концерты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 только популярность, но и регулярность выбора разных форм досуга среди школьников.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лидируют по времени и частоте, а музыка остаётся самым стабильным ежедневным выбором.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подростки выбирают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один из самых популярных видов entertainment
</a:t>
            </a:r>
            <a:endParaRPr lang="en-US" sz="2423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объединяет сценарий, актёрскую игру, музыку, монтаж и визуальные эффекты. Именно их сочетание делает кино особенно выразительным и позволяет ему влиять на эмоции зрителя.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включает слова movie, film, cinema, blockbuster, soundtrack, sequel и genre. Эти слова часто встречаются в обзорах, рекомендациях и обсуждениях фильмов.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языка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киностудии и международные фестивали формируют глобальный рынок, где рядом существуют коммерческие блокбастеры и авторские фильмы, находящие своего зрителя через стриминговые платформы.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фильма — это не только отдых, но и способ понять культуру, стиль общения и ценности общества через сюжет, персонажей и визуальный язык экрана.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опыт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формат, аудитория и язык описания у разных видов досуга, оставаясь частью одной современной медиакультуры.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развлечений свой способ потребления и своя лексика, но все они активно присутствуют в жизни подростков.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Unit 6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развлечений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 жизни подростков и в мировой культуре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учёбу, дорогу и отдых: её слушают в наушниках, добавляют в плейлисты и выбирают по настроению. Поэтому она остаётся самой доступной формой развлечения.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прослушивание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музыкальная сцена включает pop, rock, hip-hop, jazz, classical music и electronic music. Разные жанры формируют разные аудитории, стили поведения и способы самовыражения.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создают сильный эмоциональный эффект, а streaming services и music videos делают музыку доступной в любой момент. Эти форматы дополняют друг друга, а не заменяют.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цифровое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используются to listen to music, to release a song, to go to a concert, to become a hit и to chart in the top ten.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выражения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производства в кино, музыке и играх: от идеи до реакции аудитории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развлекательный продукт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как часть современной индустрии развлечений
</a:t>
            </a:r>
            <a:endParaRPr lang="en-US" sz="2323" dirty="0"/>
          </a:p>
        </p:txBody>
      </p:sp>
      <p:sp>
        <p:nvSpPr>
          <p:cNvPr id="11" name="Text 2"/>
          <p:cNvSpPr txBox="1"/>
          <p:nvPr/>
        </p:nvSpPr>
        <p:spPr>
          <a:xfrm>
            <a:off x="81325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 интерактивность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1325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вовлекают сильнее пассивного просмотра, потому что игрок сам принимает решения, проходит уровни и влияет на развитие истории, персонажей и результата.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82000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82000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Видеоигры тренируют внимание, быстроту реакции и умение работать в команде, если используются осознанно и не вытесняют учёбу, сон и другие важные занятия.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97625" y="3014925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составляющая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97625" y="3389175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Multiplayer games, esports и game streaming делают игры частью общения. Подростки не только играют, но и обсуждают стратегии, смотрят трансляции и делятся достижениями.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839913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лексика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9913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игр часто используются console, level, character, boss, quest, update, avatar и high score. Эти слова помогают говорить о процессе игры точно и естественно.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55538" y="1399413"/>
            <a:ext cx="21486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жанры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55538" y="1773663"/>
            <a:ext cx="2148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узнаваемые направления — action, adventure, strategy, sports, simulation и role-playing games. Каждый жанр предлагает свой темп, уровень сложности и тип задач.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развлечений опираются на разные модели дохода: от продажи билетов до цифровых подписок и встроенных покупок.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 развлечений работает сразу по нескольким экономическим моделям, поэтому успех зависит не только от интереса аудитории, но и от грамотной монетизации.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дохода в сфере развлечений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видео должно заинтересовать зрителя за первые секунды: именно в этот момент решается, останется ли он смотреть дальше. Поэтому авторы используют яркий кадр, быстрый монтаж и понятную идею, которая легко попадает в feed и вызывает желание scroll дальше.
</a:t>
            </a:r>
            <a:endParaRPr lang="en-US" sz="88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лента «цепляет» сразу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важен не только сам ролик, но и реакция аудитории. Лайки, подписки и обсуждения помогают понять, что интересно сверстникам, а hashtag и follow становятся инструментами поиска тем, авторов и сообществ по интересам.
</a:t>
            </a:r>
            <a:endParaRPr lang="en-US" sz="923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как часть контента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удачный post может быстро превратиться в trend, если его начинают share, comment и повторять другие пользователи. Так memes, challenges и viral videos распространяются между TikTok, Instagram и YouTube Shorts почти без задержки, создавая общий язык платформ.
</a:t>
            </a:r>
            <a:endParaRPr lang="en-US" sz="851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тренд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короткие видео и новая медиакультура
</a:t>
            </a:r>
            <a:endParaRPr lang="en-US" sz="23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Звёзды, фанаты и влияние на повседневную жизнь
</a:t>
            </a:r>
            <a:endParaRPr lang="en-US" sz="2658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артист, актёр, спортсмен или блогер привлекает внимание ярким образом и заметными достижениями. Его узнают по стилю, манере речи и постоянному присутствию в медиапространстве.
</a:t>
            </a:r>
            <a:endParaRPr lang="en-US" sz="1176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fandom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вокруг личности возникает fanbase: подписчики обсуждают новости, делятся reviews и создают fan art. Так появляется сообщество, которое поддерживает популярность и усиливает influence знаменитости.
</a:t>
            </a:r>
            <a:endParaRPr lang="en-US" sz="117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public image начинает отражаться на повседневных привычках аудитории: подростки перенимают одежду, сленг, музыкальные вкусы и даже способы самопрезентации в социальных сетях.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бренд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celebrity превращается в устойчивый бренд, а popularity зависит не только от таланта, но и от общения с audience, активности онлайн и умения сохранять роль model для фанатов.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цифрового досуга подростков
</a:t>
            </a:r>
            <a:endParaRPr lang="en-US" sz="115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цифровые развлечения могут быть полезными, если использовать их осознанно и соблюдать правила безопасности.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становятся значимыми только при контроле времени, проверке информации и уважении к личным границам в сети.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цифровых развлечений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55" y="1329175"/>
            <a:ext cx="3500941" cy="283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как часть экономики и профессий будущего
</a:t>
            </a:r>
            <a:endParaRPr lang="en-US" sz="2397" dirty="0"/>
          </a:p>
        </p:txBody>
      </p:sp>
      <p:sp>
        <p:nvSpPr>
          <p:cNvPr id="13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25600" y="1428602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 entertainment создаёт спрос на actors, musicians, game designers, editors и animators. Эти профессии объединяют творческие способности, технические навыки и умение работать в команде.
</a:t>
            </a:r>
            <a:endParaRPr lang="en-US" sz="638" dirty="0"/>
          </a:p>
        </p:txBody>
      </p:sp>
      <p:sp>
        <p:nvSpPr>
          <p:cNvPr id="15" name="Text 3"/>
          <p:cNvSpPr txBox="1"/>
          <p:nvPr/>
        </p:nvSpPr>
        <p:spPr>
          <a:xfrm>
            <a:off x="4725600" y="1242900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725600" y="4014652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Развлечения показывают, как творчество, предпринимательство и технологии соединяются в одной сфере. Для школьников это важный сигнал: интерес к медиа может стать основой будущей карьеры.
</a:t>
            </a:r>
            <a:endParaRPr lang="en-US" sz="636" dirty="0"/>
          </a:p>
        </p:txBody>
      </p:sp>
      <p:sp>
        <p:nvSpPr>
          <p:cNvPr id="17" name="Text 5"/>
          <p:cNvSpPr txBox="1"/>
          <p:nvPr/>
        </p:nvSpPr>
        <p:spPr>
          <a:xfrm>
            <a:off x="4725600" y="3828950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725600" y="3368139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индустрия требует специалистов, которые умеют сочетать креативность и цифровые инструменты. Поэтому спрос растёт на screenwriters, sound engineers и social media managers.
</a:t>
            </a:r>
            <a:endParaRPr lang="en-US" sz="645" dirty="0"/>
          </a:p>
        </p:txBody>
      </p:sp>
      <p:sp>
        <p:nvSpPr>
          <p:cNvPr id="19" name="Text 7"/>
          <p:cNvSpPr txBox="1"/>
          <p:nvPr/>
        </p:nvSpPr>
        <p:spPr>
          <a:xfrm>
            <a:off x="4725600" y="3182438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725600" y="2721627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фестивали и премьеры поддерживают туризм, транспорт, рестораны и розничную торговлю. Один успешный культурный проект часто приносит выгоду не только студии, но и городу.
</a:t>
            </a:r>
            <a:endParaRPr lang="en-US" sz="646" dirty="0"/>
          </a:p>
        </p:txBody>
      </p:sp>
      <p:sp>
        <p:nvSpPr>
          <p:cNvPr id="21" name="Text 9"/>
          <p:cNvSpPr txBox="1"/>
          <p:nvPr/>
        </p:nvSpPr>
        <p:spPr>
          <a:xfrm>
            <a:off x="4725600" y="2535925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отрасли
</a:t>
            </a:r>
            <a:endParaRPr lang="en-US" sz="900" dirty="0"/>
          </a:p>
        </p:txBody>
      </p:sp>
      <p:sp>
        <p:nvSpPr>
          <p:cNvPr id="22" name="Text 10"/>
          <p:cNvSpPr txBox="1"/>
          <p:nvPr/>
        </p:nvSpPr>
        <p:spPr>
          <a:xfrm>
            <a:off x="4725600" y="2075114"/>
            <a:ext cx="38094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формируются через tickets, subscriptions, advertising, licensing и sponsorship. У разных форматов своя логика: концерты опираются на билеты, а цифровые сервисы — на регулярный платёж и рекламу.
</a:t>
            </a:r>
            <a:endParaRPr lang="en-US" sz="614" dirty="0"/>
          </a:p>
        </p:txBody>
      </p:sp>
      <p:sp>
        <p:nvSpPr>
          <p:cNvPr id="23" name="Text 11"/>
          <p:cNvSpPr txBox="1"/>
          <p:nvPr/>
        </p:nvSpPr>
        <p:spPr>
          <a:xfrm>
            <a:off x="4725600" y="1889413"/>
            <a:ext cx="36543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Коммерческие модели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форматы удерживают внимание чаще благодаря доступности, короткому формату и постоянному обновлению контента, тогда как живые события сильнее воздействуют атмосферой.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социальные сети, видео и игры; спорт и фильмы отстают, но остаются важны благодаря эмоциям и совместному просмотру.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 на основе типичных предпочтений школьников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школьников в развлечениях сильнее всего
</a:t>
            </a:r>
            <a:endParaRPr lang="en-US" sz="23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характер entertainment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песни и сериалы легко пересекают границы благодаря стриминговым платформам, субтитрам и социальным сетям. Один успешный релиз может за короткое время стать известным во многих странах.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Великобритания традиционно задают стандарты для кино и музыки, а Южная Корея, Япония и Индия заметно усилили своё присутствие в современной культуре развлечений.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 влияния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популярность создаёт общий набор тем, образов и цитат. Подростки в разных странах обсуждают одни и те же фильмы, исполнителей и игровые новинки, даже если говорят на разных языках.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язык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глобализации не исчезают local cinema, theatre, festivals, folk music и национальные TV programs. Они поддерживают культурную идентичность и показывают, что локальный контент по-прежнему важен.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интерес к контенту может перейти в собственное творчество и развитие навыков.
</a:t>
            </a:r>
            <a:endParaRPr lang="en-US" sz="114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зрителя к автору: путь в медиасреде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развлечений: ИИ, VR и персонализация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анализируют просмотры, реакции и интересы пользователя, чтобы предлагать подходящий контент. Благодаря этому recommendation-системы помогают быстрее находить фильмы, музыку и игры по вкусу.
</a:t>
            </a:r>
            <a:endParaRPr lang="en-US" sz="881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рекомендации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reality и augmented reality делают игры, музеи и обучающие проекты более наглядными. Пользователь не просто смотрит на экран, а ощущает immersive experience и включённость в происходящее.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Иммерсивный опыт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уже используется для монтажа, генерации эффектов и анализа аудитории. Это ускоряет работу команд и позволяет создателям сосредоточиться на идее и качестве материала.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производства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assistant и интерактивные сервисы меняют способ взаимодействия с контентом. Развлечения всё чаще становятся персональными, гибкими и адаптированными под время, интересы и привычки конкретного человека.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формат 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правила помогают пользоваться цифровыми развлечениями без перегрузки, фейков и лишних рисков.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отдыхом и учёбой, критическая проверка информации и защита личных данных делают entertainment полезным и безопасным.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 цифровой гигиене и безопасному медиаповедению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 осознанного потребления развлечений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Entertainment: от досуга к развитию
</a:t>
            </a:r>
            <a:endParaRPr lang="en-US" sz="3091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объединяет культуру, технологии, экономику и язык. Понимая его механизмы и риски, школьники могут выбирать контент осознанно, расширять кругозор и использовать медиа как ресурс для обучения и общения.
</a:t>
            </a:r>
            <a:endParaRPr lang="en-US" sz="13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2026-05-31T17:02:18Z</dcterms:created>
  <dcterms:modified xsi:type="dcterms:W3CDTF">2026-05-31T17:02:18Z</dcterms:modified>
</cp:coreProperties>
</file>