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likes и dislikes в английском языке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том, что нравится, и учимся выражать свои предпочтения.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likes и dislikes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нужны в разговоре, анкетах и ответах на уроке. Они помогают рассказывать о себе, сравнивать интересы с одноклассниками и увереннее использовать английскую речь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957" y="2026027"/>
            <a:ext cx="221287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20406" y="2224849"/>
            <a:ext cx="221287" cy="25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4857" y="2148098"/>
            <a:ext cx="221287" cy="252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6431" y="2026049"/>
            <a:ext cx="221287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761231" y="3676373"/>
            <a:ext cx="221287" cy="252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глаголы для выражения отношения
</a:t>
            </a:r>
            <a:endParaRPr lang="en-US" sz="2246" dirty="0"/>
          </a:p>
        </p:txBody>
      </p:sp>
      <p:sp>
        <p:nvSpPr>
          <p:cNvPr id="16" name="Text 2"/>
          <p:cNvSpPr txBox="1"/>
          <p:nvPr/>
        </p:nvSpPr>
        <p:spPr>
          <a:xfrm>
            <a:off x="455850" y="202602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означает обычную симпатию или положительное мнение. Это самое нейтральное слово темы: оно подходит для еды, уроков, музыки и любых привычных занятий, когда нравится без сильных эмоций.
</a:t>
            </a:r>
            <a:endParaRPr lang="en-US" sz="743" dirty="0"/>
          </a:p>
        </p:txBody>
      </p:sp>
      <p:sp>
        <p:nvSpPr>
          <p:cNvPr id="17" name="Text 3"/>
          <p:cNvSpPr txBox="1"/>
          <p:nvPr/>
        </p:nvSpPr>
        <p:spPr>
          <a:xfrm>
            <a:off x="2590200" y="22248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 передаёт очень сильное положительное чувство. Его используют, когда предмет или занятие действительно любимы, например музыка, спорт или интересный фильм. Это слово звучит эмоциональнее, чем like.
</a:t>
            </a:r>
            <a:endParaRPr lang="en-US" sz="735" dirty="0"/>
          </a:p>
        </p:txBody>
      </p:sp>
      <p:sp>
        <p:nvSpPr>
          <p:cNvPr id="18" name="Text 4"/>
          <p:cNvSpPr txBox="1"/>
          <p:nvPr/>
        </p:nvSpPr>
        <p:spPr>
          <a:xfrm>
            <a:off x="4724650" y="214810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 выражает резко отрицательное отношение. Оно подходит, если что-то вызывает сильное неудовольствие: шум, пауков, ранний подъём или скучные задания. В речи это самое эмоционально сильное слово.
</a:t>
            </a:r>
            <a:endParaRPr lang="en-US" sz="743" dirty="0"/>
          </a:p>
        </p:txBody>
      </p:sp>
      <p:sp>
        <p:nvSpPr>
          <p:cNvPr id="19" name="Text 5"/>
          <p:cNvSpPr txBox="1"/>
          <p:nvPr/>
        </p:nvSpPr>
        <p:spPr>
          <a:xfrm>
            <a:off x="6896225" y="2026050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like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like показывает, что что-то просто не нравится, но без резкой эмоциональной реакции. Это удобная форма для вежливого и спокойного ответа о привычках, вкусах и школьных занятиях.
</a:t>
            </a:r>
            <a:endParaRPr lang="en-US" sz="743" dirty="0"/>
          </a:p>
        </p:txBody>
      </p:sp>
      <p:sp>
        <p:nvSpPr>
          <p:cNvPr id="20" name="Text 6"/>
          <p:cNvSpPr txBox="1"/>
          <p:nvPr/>
        </p:nvSpPr>
        <p:spPr>
          <a:xfrm>
            <a:off x="6031025" y="3676375"/>
            <a:ext cx="16275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Prefer используют, когда нужно выбрать один вариант из двух. С этим глаголом сравнивают напитки, виды спорта, фильмы или занятия. Он помогает точно показать личный выбор и причину предпочтения.
</a:t>
            </a:r>
            <a:endParaRPr lang="en-US" sz="7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предпочтения с формой V-ing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17961" y="177623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как занятие
</a:t>
            </a:r>
            <a:pPr algn="l" indent="0" marL="0">
              <a:lnSpc>
                <a:spcPct val="115000"/>
              </a:lnSpc>
              <a:buNone/>
            </a:pPr>
            <a:r>
              <a:rPr lang="en-US" sz="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like, love, hate и prefer часто ставят V-ing, когда говорят о занятии или процессе. Так фраза звучит естественно и показывает общее отношение, а не один конкретный случай.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417961" y="2775297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15000"/>
              </a:lnSpc>
              <a:buNone/>
            </a:pPr>
            <a:r>
              <a:rPr lang="en-US" sz="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I like playing football, She hates getting up early, We prefer reading novels. Во всех примерах V-ing помогает описать привычку, любимое дело или постоянное отношение к действию.
</a:t>
            </a:r>
            <a:endParaRPr lang="en-US" sz="1196" dirty="0"/>
          </a:p>
        </p:txBody>
      </p:sp>
      <p:sp>
        <p:nvSpPr>
          <p:cNvPr id="12" name="Text 4"/>
          <p:cNvSpPr txBox="1"/>
          <p:nvPr/>
        </p:nvSpPr>
        <p:spPr>
          <a:xfrm>
            <a:off x="417961" y="3774360"/>
            <a:ext cx="4097813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иллюстрации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школьник с книгой, мячом и наушниками. Эти предметы легко связываются с учёбой, спортом и музыкой, поэтому сразу напоминают о повседневных предпочтениях подростков.
</a:t>
            </a:r>
            <a:endParaRPr lang="en-US" sz="11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544485"/>
            <a:ext cx="4000500" cy="12766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английские фразы передают разные оттенки отношения к предметам и занятиям.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фраз о предпочтениях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выражает нейтральное отношение, love — более сильное, а prefer показывает сравнение и выбор между двумя вариантами.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likes/dislikes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речи чаще всего встречается универсальное слово like, потому что оно подходит для самых разных тем и простых ответов.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предпочтения встречаются чаще
</a:t>
            </a:r>
            <a:endParaRPr lang="en-US" sz="2918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доминирует в повседневных диалогах; love и hate звучат ярче, а prefer нужен прежде всего для сравнения двух вариантов.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для учебных диалогов и мини-опросов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утвердительных предложений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 типовой структуре предложений с глаголами предпочтения и примерами из урока.
</a:t>
            </a:r>
            <a:endParaRPr lang="en-US" sz="91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формы с do not и does not
</a:t>
            </a:r>
            <a:endParaRPr lang="en-US" sz="2646" dirty="0"/>
          </a:p>
        </p:txBody>
      </p:sp>
      <p:sp>
        <p:nvSpPr>
          <p:cNvPr id="10" name="Text 2"/>
          <p:cNvSpPr txBox="1"/>
          <p:nvPr/>
        </p:nvSpPr>
        <p:spPr>
          <a:xfrm>
            <a:off x="1242950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используют don’t и doesn’t: I don’t like horror films, He doesn’t like waking up early. Эти формы показывают, что действие или предмет не вызывают симпатии.
</a:t>
            </a:r>
            <a:endParaRPr lang="en-US" sz="1162" dirty="0"/>
          </a:p>
        </p:txBody>
      </p:sp>
      <p:sp>
        <p:nvSpPr>
          <p:cNvPr id="11" name="Text 3"/>
          <p:cNvSpPr txBox="1"/>
          <p:nvPr/>
        </p:nvSpPr>
        <p:spPr>
          <a:xfrm>
            <a:off x="362538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идёт после 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don’t и doesn’t обычно ставят начальную форму смыслового глагола или существительное. Форма V-ing здесь не нужна, поэтому важно не путать отрицание с утвердительной моделью.
</a:t>
            </a:r>
            <a:endParaRPr lang="en-US" sz="1162" dirty="0"/>
          </a:p>
        </p:txBody>
      </p:sp>
      <p:sp>
        <p:nvSpPr>
          <p:cNvPr id="12" name="Text 4"/>
          <p:cNvSpPr txBox="1"/>
          <p:nvPr/>
        </p:nvSpPr>
        <p:spPr>
          <a:xfrm>
            <a:off x="6007827" y="2365275"/>
            <a:ext cx="22938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такие предложения часто встречаются в упражнениях на грамматику, перевод и устный ответ. Правильное отрицание делает речь точной и помогает избегать типичных ошибок.
</a:t>
            </a:r>
            <a:endParaRPr lang="en-US" sz="11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вкусах и предпочтениях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модель — Do you like…? Она помогает быстро спросить собеседника о вкусе, привычке или отношении к еде, музыке, спорту, фильмам и школьным предметам.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о другом человеке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спрашивают о нём или о ней, используют Does he like…? или Does she like…? Здесь важно не забывать форму does для третьего лица единственного числа.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коротко: Yes, I do / No, I don’t; Yes, she does / No, he doesn’t. Это удобный и естественный способ поддержать разговор.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особенно полезны на уроках, в парной работе и мини-опросах. Они позволяют быстро выяснить мнение собеседника и сразу продолжить разговор на знакомую тему.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на которых удобно тренировать выражения likes и dislikes
</a:t>
            </a:r>
            <a:endParaRPr lang="en-US" sz="1991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Food — одна из самых простых тем для начала разговора. На ней легко строить короткие личные фразы: про пиццу, овощи, напитки и привычки питания без сложной лексики.
</a:t>
            </a:r>
            <a:endParaRPr lang="en-US" sz="882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subjects помогают говорить о реальной учебной жизни: English, maths, science, history. На этой теме удобно сравнивать, что нравится больше, а что вызывает меньше интереса.
</a:t>
            </a:r>
            <a:endParaRPr lang="en-US" sz="875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хобби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Sports and hobbies подходят для выражения активных предпочтений: football, basketball, reading, drawing, games. Такие слова знакомы ученикам и легко сочетаются с V-ing и prefer.
</a:t>
            </a:r>
            <a:endParaRPr lang="en-US" sz="875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фильмы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Music and films позволяют говорить о любимых жанрах, исполнителях и типах фильмов. Здесь часто встречаются strong feelings, поэтому удобно тренировать like, love и hate.
</a:t>
            </a:r>
            <a:endParaRPr lang="en-US" sz="901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Daily life topics, например weather, free time or games, делают ответы более личными. На них легко показать, как меняются вкусы у разных учеников и какие интересы у них общие.
</a:t>
            </a:r>
            <a:endParaRPr lang="en-US" sz="8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312957"/>
            <a:ext cx="4039800" cy="193078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для фиксации ответов одноклассников о вкусах и интересах на английском языке.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Мини-анкета личных предпочтений в классе
</a:t>
            </a:r>
            <a:endParaRPr lang="en-US" sz="2994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одном классе предпочтения заметно различаются; таблица помогает быстро увидеть общие интересы и отличия.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Мини-анкета для работы в классе по теме likes/dislikes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наречий помогают точнее передать силу отношения к предмету или действию.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likes/dislikes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уточняющих слов делает высказывание более точным и естественным, когда нужно показать степень симпатии или неприятия.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собраны в формате короткого опроса по знакомым подросткам темам и отражают общий эмоциональный отклик класса.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школьников по результатам условного опроса
</a:t>
            </a:r>
            <a:endParaRPr lang="en-US" sz="2376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компьютерные игры получают больше положительных ответов, а домашняя работа и овощи — меньше; это хорошо показывает разницу вкусов.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класса, 9 класс
</a:t>
            </a:r>
            <a:endParaRPr lang="en-US" sz="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правильную форму предложения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шагам: выбор глагола предпочтения, формы слова, отрицания или вопроса.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выражении likes и dislikes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форма после like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like и похожих глаголов часто по ошибке ставят начальную форму глагола, хотя в этом случае обычно нужна форма V-ing: I like reading, а не I like read.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 he/she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нужно doesn’t, а не don’t: He doesn’t like шумные места. Эта ошибка особенно часто встречается в коротких ответах и переводе с русского.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используется Does he/she like…? , а не Do she like…?. Полезно сразу проверять вспомогательный глагол, чтобы предложение звучало грамматически правильно.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like и love не равны по значению: love передаёт более сильное чувство. Если выбрать слишком сильное слово, смысл фразы становится неточным и звучит неестественно.
</a:t>
            </a:r>
            <a:endParaRPr lang="en-US" sz="106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о фильмах, музыке и хобби
</a:t>
            </a:r>
            <a:endParaRPr lang="en-US" sz="2246" dirty="0"/>
          </a:p>
        </p:txBody>
      </p:sp>
      <p:sp>
        <p:nvSpPr>
          <p:cNvPr id="10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17961" y="170962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разговора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удобно начать с простого вопроса: Do you like adventure films? Такой вопрос быстро задаёт тему и помогает собеседнику ответить коротко и уверенно.
</a:t>
            </a:r>
            <a:endParaRPr lang="en-US" sz="1108" dirty="0"/>
          </a:p>
        </p:txBody>
      </p:sp>
      <p:sp>
        <p:nvSpPr>
          <p:cNvPr id="12" name="Text 3"/>
          <p:cNvSpPr txBox="1"/>
          <p:nvPr/>
        </p:nvSpPr>
        <p:spPr>
          <a:xfrm>
            <a:off x="417961" y="2477714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 эмоцией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можно ответить развернуто: Yes, I do. I love action movies. Здесь видно, как обычное согласие дополняется сильным положительным отношением.
</a:t>
            </a:r>
            <a:endParaRPr lang="en-US" sz="1108" dirty="0"/>
          </a:p>
        </p:txBody>
      </p:sp>
      <p:sp>
        <p:nvSpPr>
          <p:cNvPr id="13" name="Text 4"/>
          <p:cNvSpPr txBox="1"/>
          <p:nvPr/>
        </p:nvSpPr>
        <p:spPr>
          <a:xfrm>
            <a:off x="417961" y="3245797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 нравится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Следующая реплика может показать отрицание: I don’t like horror films. Такие фразы полезны, когда нужно вежливо сказать о своих границах и вкусах без лишних объяснений.
</a:t>
            </a:r>
            <a:endParaRPr lang="en-US" sz="1108" dirty="0"/>
          </a:p>
        </p:txBody>
      </p:sp>
      <p:sp>
        <p:nvSpPr>
          <p:cNvPr id="14" name="Text 5"/>
          <p:cNvSpPr txBox="1"/>
          <p:nvPr/>
        </p:nvSpPr>
        <p:spPr>
          <a:xfrm>
            <a:off x="417961" y="4013858"/>
            <a:ext cx="4097813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 prefer games to films помогает сравнить два варианта и выбрать более интересный. Это делает диалог живым и приближает его к реальному общению.
</a:t>
            </a:r>
            <a:endParaRPr lang="en-US" sz="11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26798"/>
            <a:ext cx="4000500" cy="19120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шаблоны помогают быстро построить личное высказывание на уроке и не ошибиться в форме предложения.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модели для собственных ответов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модели покрывают основные типы ответов: симпатию, сильную симпатию, отрицание, сильное неприятие и выбор между двумя вариантами.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Шаблоны по теме likes/dislikes для устной практики
</a:t>
            </a:r>
            <a:endParaRPr lang="en-US" sz="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показывает, как меняется интонация и смысл, когда говорящий переходит от нейтрального отношения к более яркой эмоциональной реакции.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эмоции в словах likes и dislikes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слово от нейтральной зоны, тем сильнее эмоция; это помогает выбирать лексически точное выражение в разговоре.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шкала для объяснения степени эмоциональности лексики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с личными примерами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предметы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Составьте три коротких предложения о том, что вам нравится в школе или дома. Используйте знакомые слова и простую структуру: I like art; I really like English.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Нелюбимые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два примера того, что вызывает у вас отрицательное отношение. Старайтесь выбирать реальные ситуации из повседневной жизни, например: I don’t like tests.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вариантами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Сделайте один пример с prefer, чтобы сравнить два объекта или занятия. Подойдёт конструкция I prefer football to basketball, если нужно показать свой выбор.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Прочитайте все ответы вслух и убедитесь, что формы like, don’t like и prefer использованы правильно. Это помогает закрепить тему в устной речи и письме.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основные модели для выражения симпатии, антипатии и выбора. Если уверенно использовать like, love, hate, prefer, вопросы и отрицания, можно говорить о своих интересах просто и точно.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likes и dislikes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2026-05-31T11:03:48Z</dcterms:created>
  <dcterms:modified xsi:type="dcterms:W3CDTF">2026-05-31T11:03:48Z</dcterms:modified>
</cp:coreProperties>
</file>