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черепаха: сказка о терпении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ингушская сказка о том, как терпение сильнее хвастовства.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рассказывают в семье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переходили от старших к младшим. В них звери спорят, соревнуются и учатся, а дети легко запоминают важные правила: не хвастаться, уважать других и доводить начатое до конца.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герои сказки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этой истории очень быстрый, ловкий и уверен, что победа почти у него в лапах. Он любит показывать свою силу и не замечает, как это мешает ему думать.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совсем не спешит. Она спокойна, выдержанна и идёт вперёд без суеты. Её сила не в скорости, а в терпении, которое помогает не свернуть с пути.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разные характеры делают сказку понятной даже младшим школьникам: один слишком верит в быстроту, а другая берёт упорством и умением не останавливаться.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спора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436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смеётся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уверенно подшучивает над черепахой и считает, что спор уже решён. Ему кажется, что медленный соперник не сможет его догнать.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436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отвечает спокойно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сердится и не спорит громко. Её тихий ответ показывает: не всегда нужно шуметь, чтобы быть сильным и уверенным.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375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заяц ошибается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уверен в себе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думает, что быстрый старт сам по себе ведёт к победе. Из-за этой уверенности он перестаёт внимательно следить за соперником и за дорогой.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расслабляется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заяц отрывается вперёд, он решает, что уже всё сделал. Но именно в этот момент он теряет бдительность и даёт черепахе шанс приблизиться.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уважает другого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недооценивает черепаху, а это всегда ошибка. Сказка показывает: побеждает не тот, кто громче хвастается, а тот, кто не забывает о цели.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как образ терпения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движется медленно, но уверенно, шаг за шагом. Её путь напоминает, что спокойствие и настойчивость помогают дойти до цели даже без спешки.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она не спорит громко и не торопится доказать свою правоту. Её сила в выдержке: она просто продолжает идти, пока другие отвлекаются.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как проверка характера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это обычный бег, но на самом деле сказка проверяет, кто умеет сохранять внимание. Скорость важна, только если человек не теряет цель из виду.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показывает самоуверенность и любит думать, что всё уже решено. Черепаха, наоборот, остаётся спокойной и упорно двигается вперёд, не обращая внимания на насмешки.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напоминает: выигрыш достаётся не самому быстрому, а тому, кто не сдаётся и не бросает начатое на полпути.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сказка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 зайце и черепахе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момент смешит больше всего: заяц слишком рано решил, что уже выиграл, и потерял внимание. В сказке именно одна ошибка меняет весь исход.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Ингушская народная сказка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неосторожный отдых стоил зайцу победы.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живой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будто маленький спектакль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постоянно что-то движется: герои спорят, начинают бег, останавливаются и снова идут дальше. Из-за этого история легко представляется как сценка на школьной сцене. Ребёнку просто следить за действиями и запоминать их по порядку.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в финале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весёлая часть сказки — неожиданный конец, когда уверенный заяц вдруг уступает черепахе. Здесь нет злой насмешки, только мягкий юмор и понятный урок. Поэтому история оставляет лёгкое, тёплое настроение.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для детей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если не хвастаться и не отвлекаться, можно добиться большего, чем кажется. Упорство помогает двигаться вперёд даже тогда, когда путь кажется длинным и трудным.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полезна только вместе с вниманием и старанием. Заяц ушёл вперёд, но слишком рано расслабился, а черепаха спокойно продолжала путь и не сбилась с цели.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этот урок очень понятен. Чтение, письмо, счёт и домашние задания требуют не спешки, а терпеливой работы, повторения и веры в свой результат.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мягко напоминает: победа приходит к тому, кто не бросает начатое. Даже маленькие шаги, если делать их регулярно, ведут к большой цели.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— животные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Говорят как люди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сказке спорят, обижаются и соревнуются, как настоящие люди. Так детям легче понять поступки героев и увидеть в них знакомые черты характера.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изображены животными, история звучит мягко и по-доброму. Ребёнок видит не спор взрослых, а понятный пример того, как важно не смеяться над другими.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становится образом гордости и самоуверенности, а черепаха — спокойствия и терпения. Через простые звериные образы сказка говорит о человеческих качествах без длинных объяснений.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Подают хороший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показывает трудолюбие и настойчивость, а не только медлительность. Такие образы помогают запомнить: характер важнее внешней силы, а спокойный труд ведёт к успеху.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ингушской сказочной традиции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ценятся смекалка, честь и уважение к труду. Сказка о зайце и черепахе сохраняет этот подход: она простая, но очень выразительная.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 этой сказки понятен каждому ребёнку. Он не требует сложных объяснений и оставляет добрый, поучительный вывод о терпении и внимательности.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Ингушские народные сказки обычно короткие и ясные, поэтому их легко слушать и пересказывать. В них сразу видно, кто поступает правильно, а кто ошибается.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сказка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история смешит: заяц слишком уверен в себе и ведёт себя смешно. Его ошибка не злая, а немного нелепая, поэтому дети легко улыбаются, слушая сказку.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чувство справедливости. Черепаха побеждает не случайно, а благодаря спокойствию и настойчивости. Поэтому финал радует и кажется заслуженным, как маленькая победа добра.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проигрыш зайца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 перед стартом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заранее уверен в своей победе и смотрит на соперницу свысока. Из-за этого он перестаёт относиться к спору серьёзно.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внимания по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заяц убегает далеко вперёд, он решает отдохнуть. В этот момент он забывает, что цель достигают не только быстрым стартом, но и постоянным усилием.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поражение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заяц отвлекается, черепаха спокойно идёт дальше и приходит первой. Сказка показывает: талант и скорость не помогают без дисциплины, внимания и уважения к сопернику.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понятна первоклассникам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мало персонажей, а события идут одно за другим. Ребёнку легко следить за сюжетом и не теряться в сложных подробностях.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знакомые животные и понятные действия: бежать, спорить, отдыхать, дойти до финиша. Всё это помогает быстро увидеть, кто как себя ведёт.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ясен сразу, поэтому мораль запоминается без усилий. Первокласснику легко понять, что терпение, старание и аккуратность важнее хвастовства.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картинки подходят к сказке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дорожка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светлая лесная тропинка, по которой движутся герои. На такой картинке легко показать путь, соревнование и ощущение маленького приключения. Желательно, чтобы всё выглядело тепло и понятно.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в 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передать разницу между персонажами: заяц быстрый и суетливый, а черепаха спокойная и уверенная. Тёплые цвета, мягкие линии и добрый юмор сделают сцену особенно сказочной.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связана с жизнью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требует терпения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черепаха, ученик продвигается вперёд шаг за шагом. Чтение, письмо и счёт становятся легче, если не торопиться и повторять материал спокойно.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не только быстрый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начать дело ещё не значит закончить его хорошо. Сказка напоминает, что успех приходит к тому, кто умеет доводить начатое до конца.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важен в 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тренировках тоже недостаточно просто быстро стартовать. Нужно слушать наставника, соблюдать правила и не терять внимание до самого конца упражнения или игры.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помогает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спокойно относиться к другим и не смеяться над их медлительностью. Доброе отношение делает любой труд легче и приятнее для 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сильнее всего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запоминается хвастливый заяц, который слишком рано поверил в свою победу. Его ошибка выглядит смешно, поэтому её легко вспомнить и пересказать.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яркая деталь — спокойная черепаха, которая не спорит громко и не спешит. Она просто идёт вперёд и показывает, как выглядит настоящая настойчивость.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остаётся победа терпения. Короткий сюжет превращается в важный урок, который дети могут быстро понять и пересказать своими словами.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 о силе терпения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Ингушская сказка о зайце и черепахе напоминает: не стоит спешить с выводами и хвастаться раньше времени. Спокойные маленькие шаги часто приводят к большой победе.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2026-05-24T02:26:21Z</dcterms:created>
  <dcterms:modified xsi:type="dcterms:W3CDTF">2026-05-24T02:26:21Z</dcterms:modified>
</cp:coreProperties>
</file>