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совершенного и несовершенного вида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различать два вида деепричастий по смыслу и форме.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деепричастия в системе глагола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связано с глаголом и помогает передать два действия в одном предложении. На уроке важно научиться быстро определять его вид, вопрос и связь с действующим лицом.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2067347"/>
            <a:ext cx="452400" cy="361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1125" y="2017307"/>
            <a:ext cx="2887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6725" y="2017307"/>
            <a:ext cx="404250" cy="46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деепричастие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называет дополнительное действие, которое зависит от сказуемого и уточняет, что происходит одновременно с основным действием или раньше него.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главным действием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деепричастие отвечает на вопросы что делая? и что сделав? По ним удобно понять, какой вид формы перед нами.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вопросы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деепричастие относится к тому же лицу, что и сказуемое. Это позволяет избежать повторения подлежащего и сделать предложение короче и точнее.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действующее лицо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312859"/>
            <a:ext cx="3765900" cy="1340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несовершенного и совершенного вида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вида по вопросу, значению и примеру употребления.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легче определить по вопросу и смыслу времени: процесс совпадает с главным действием или предшествует ему.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2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класс.
</a:t>
            </a:r>
            <a:endParaRPr lang="en-US" sz="119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396" y="1472075"/>
            <a:ext cx="2715008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вид: действие в процессе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несовершенного вида обозначают действие, которое идёт вместе с главным или длится параллельно ему, не завершаясь раньше.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одновременно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формам относятся читая, рисуя, слушая, идя, смеясь. Они помогают показать процесс, а не результат.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формы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школьников такие деепричастия часто встречаются в описании повседневных действий: идя по коридору, читая объявление, слушая музыку.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 в описании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иллюстрации уместен ученик, который одновременно идёт и читает, чтобы сразу увидеть значение длительности и совместности действий.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для примера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деепричастия несовершенного вида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такие деепричастия образуются от основы настоящего времени, поэтому они сохраняют связь с действием, которое продолжается или повторяется.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настоящего времени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суффиксы -а и -я; в отдельных словах встречаются формы с -учи и -ючи, которые нужно запоминать отдельно.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суффиксы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 — пиша, смотреть — смотря, беречь — бережа, нести — неся. По этим примерам видно, что форма передаёт процесс, а не завершение.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образования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деепричастию подходит вопрос что делая? , а действие происходит вместе с главным, перед нами несовершенный вид.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чаще выражают два вида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учебных примерах видно, что значения распределяются неравномерно: одни формы чаще описывают процесс, другие — завершённое действие.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примерам из школьного курса русского языка.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 чаще связан с одновременностью и длительностью, а совершенный — с предшествованием и завершённостью.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вид: завершенное дополнительное действие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02652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совершенного вида называют действие, которое уже завершилось до начала главного события и помогает показать последовательность.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02649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раньше основного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348177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деепричастия делают повествование точнее: сначала происходит одно событие, затем другое, без лишних повторов и объяснений.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48174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тексте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3475414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прочитав, ответив, собрав, закончив, увидев часто встречаются в рассказах и изложениях, где важно передать порядок действий.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3475412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деепричастия совершенного вида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формы образуются от основы прошедшего времени и выражают уже завершённое действие, предшествующее главному.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прошедшего времени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512825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суффиксы — -в, -вши, -ши. Они помогают быстро узнать форму, особенно в учебном анализе.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12825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суффиксы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4667850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Прочитать — прочитав, увидеть — увидев, замереть — замерев, принести — принесши. По ним легко заметить смысл завершённости.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67850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6822875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 —вши встречается реже и воспринимается как книжный или устаревающий вариант, поэтому в школьных текстах его нужно узнавать особенно внимательно.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6822875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формы -вши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вид деепричастия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вид по вопросу, смыслу и суффиксу, а затем проверить связь с главным действием.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7 классе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ученики подбирают вопрос по интуиции, не сверяя смысл. Из-за этого несовершенный вид принимают за совершенный и наоборот, хотя именно вопрос помогает понять, завершено ли дополнительное действие.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вопрос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легко спутать с причастием, если ориентироваться только на внешнее сходство формы. Но деепричастие обозначает действие, а причастие — признак предмета по действию.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 причастием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появляется, когда деепричастие относится не к тому же лицу, что и сказуемое. Тогда предложение становится грамматически неверным и смысл его может быть неясным.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действующие лица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форму выбирают по суффиксу, не проверяя общий смысл высказывания. Чтобы избежать ошибки, нужно всегда сопоставлять вид деепричастия с временем дополнительного действия.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без смысла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3531" y="1345200"/>
            <a:ext cx="4177038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деепричастий и примеры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вид деепричастия, его суффиксы и смысл в предложении. Важно проверять не только окончание, но и отношение действий по времени.
</a:t>
            </a:r>
            <a:endParaRPr lang="en-US" sz="1391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школьной темы по деепричастию; правила образования форм русского языка.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часто подсказывает вид, но окончательный выбор всегда зависит от смысла и связи с главным действием.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слова, разный смысл времени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другом предложении мальчик прочитал книгу и только потом вернул её в библиотеку. Здесь дополнительное действие завершилось раньше основного, поэтому вид деепричастия показывает последовательность. Для иллюстрации подойдут книга, часы и стрелка времени.
</a:t>
            </a:r>
            <a:endParaRPr lang="en-US" sz="1109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закончил, потом сделал другое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сидел на остановке и, читая книгу, ждал автобус. Два действия происходили одновременно, поэтому деепричастие передаёт процесс, который не прерывает главное действие. На картинке подойдут книга и часы рядом.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ожидание идут вместе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вида на примерах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важно сравнивать не отдельные слова, а отношения между действиями в предложении. Это помогает увидеть вид деепричастия без механического заучивания.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деепричастий: читая, смотря, идя, играя, прочитав, закончив, увидев, собрав.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 сильнее связан с одновременностью и длительностью, а совершенный — с завершённостью и предшествованием.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500" y="1436854"/>
            <a:ext cx="434400" cy="386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9500" y="3283435"/>
            <a:ext cx="434400" cy="347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000" y="1456160"/>
            <a:ext cx="434400" cy="347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0000" y="3239995"/>
            <a:ext cx="434400" cy="43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деепричастия делают речь точнее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пересказе деепричастия помогают коротко передать последовательность событий, не повторяя подлежащее. Фраза звучит чище и легче воспринимается на слух и при чтении.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 школу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рассказах о повседневных делах деепричастия соединяют действия в один связный текст. Благодаря им предложение становится короче, но смысл не теряется.
</a:t>
            </a:r>
            <a:endParaRPr lang="en-US" sz="1165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 доски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ответах деепричастие делает речь спокойнее и точнее: оно показывает, как именно выполнялось действие. Это особенно удобно, когда нужно описать несколько шагов подряд.
</a:t>
            </a:r>
            <a:endParaRPr lang="en-US" sz="1119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сочинениях такие формы помогают избежать повторов и сделать текст выразительнее. Они особенно полезны там, где важно передать движение, порядок событий и одно действующее лицо.
</a:t>
            </a:r>
            <a:endParaRPr lang="en-US" sz="111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деепричастия с главным действием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связаны подлежащее, сказуемое и деепричастие по времени и по общему действующему лицу.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360000"/>
            <a:ext cx="6143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важно, чтобы действия относились к одному лицу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и сказуемое должны относиться к одному и тому же лицу. Иначе предложение нарушает грамматическую связь, а читатель не понимает, кто именно совершает оба действия.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исполнитель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заменить деепричастный оборот полным предложением, станет видно, совпадают ли действующие лица. Такой способ помогает быстро обнаружить неточность ещё до записи в тетради.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ошибки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правильном предложении подлежащее выполняет и главное, и дополнительное действие: подойдя к окну, я увидел дождь. Здесь смысл понятен, а грамматическая связь сохранена.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вариант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запоминания двух видов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357800" y="1722692"/>
            <a:ext cx="14976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спроси: что делая? или что сделав? Вопрос сразу направляет к нужному виду и помогает не перепутать формы, похожие внешне, но разные по смыслу.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357800" y="1253296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Задай вопрос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2090453" y="1722692"/>
            <a:ext cx="14976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дополнительное действие идёт вместе с главным, это несовершенный вид. Если оно уже завершилось раньше, перед тобой совершенный вид, и важно заметить это по контексту.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090453" y="1253296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время действия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3823106" y="1722692"/>
            <a:ext cx="14976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-а, -я, -учи, -ючи чаще связаны с несовершенным видом, а -в, -вши, -ши — с совершенным. Суффикс подсказывает ответ, но не заменяет смысловую проверку.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3823106" y="1253296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 суффикс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555760" y="1722692"/>
            <a:ext cx="14976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выдели сказуемое, затем проверь, кто выполняет оба действия. Если лицо одно и время совпадает, анализ будет точным и без лишних ошибок.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5555760" y="1253296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главное действие
</a:t>
            </a:r>
            <a:endParaRPr lang="en-US" sz="1000" dirty="0"/>
          </a:p>
        </p:txBody>
      </p:sp>
      <p:sp>
        <p:nvSpPr>
          <p:cNvPr id="20" name="Text 10"/>
          <p:cNvSpPr txBox="1"/>
          <p:nvPr/>
        </p:nvSpPr>
        <p:spPr>
          <a:xfrm>
            <a:off x="7288413" y="1722692"/>
            <a:ext cx="14976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решения достаточно трёх опор: вопрос, значение времени и суффикс. Если держать их в голове, различать два вида деепричастий становится намного проще.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7288413" y="1253296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опоры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знаний по теме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включает короткие примеры с разными формами, чтобы ученик не только вспоминал правило, но и применял его к конкретному слову.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результаты повторения темы на уроке русского языка; иллюстративные данные для учебной презентации.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повторения правил точность резко растёт: это показывает, что вид деепричастия лучше всего запоминается через вопрос, смысл и примеры.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деепричастиях двух видов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помогают передавать два действия в одном предложении. Чтобы не ошибаться, нужно определять вид по вопросу, смыслу и суффиксу, а затем проверять, кто выполняет оба действия.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2026-05-28T10:00:44Z</dcterms:created>
  <dcterms:modified xsi:type="dcterms:W3CDTF">2026-05-28T10:00:44Z</dcterms:modified>
</cp:coreProperties>
</file>