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Народ-философ: мудрость, рожденная в повседневности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народа в словах, делах и памяти поколений.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народную мудрость называют философией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записана в учебниках, но отвечает на главные вопросы жизни: о смысле, совести, справедливости и достоинстве. Опыт труда, общины и испытаний сделал эти ответы устойчивыми и узнаваемыми.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распределяет внимание неравномерно: одни темы задают основу, другие дополняют картину мира.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народной философии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доминирует как мера жизни; совесть и терпение поддерживают личную ответственность, а общинность и судьба задают социальный и исторический фон.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устной традиции и школьного курса литературы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народного мировоззрения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быт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труд на земле формировал практичность, уважение к делу и понимание цены времени, усилий и результата.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 община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Неурожаи, войны и болезни укрепляли взаимовыручку, терпение и привычку полагаться на коллективное выживание.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представления поддерживали идеи милосердия, смирения, духовной ответственности и внутренней правды.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как краткая философская формула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заменяет длинное рассуждение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редко объясняет, но всегда точно направляет мысль. В нескольких словах она превращает житейский опыт в правило поведения, понятное и ребенку, и взрослому. Именно поэтому такие формулы легко запоминаются, переходят из речи в речь и сохраняют силу веками.
</a:t>
            </a:r>
            <a:endParaRPr lang="en-US" sz="793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образ говорит громче наставления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пословице нередко живет яркая картинка: пруд, рыбка, труд, усилие, результат. За этим простым образом стоит строгая логика жизни — без действия нет плода. Так народная речь соединяет наглядность, ритм и нравственный вывод в одной фразе.
</a:t>
            </a:r>
            <a:endParaRPr lang="en-US" sz="851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людях важнее денег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 дружбе, совести и последствии поступка напоминают: человек оценивается не богатством, а отношением к другим. Такие тексты легко представить как старую рукописную страницу или сборник, где рядом стоят краткость, опыт и уважительный тон.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устной традиции выражает свою сторону народного взгляда на мир.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жанры и их философский смысл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не дублируют друг друга: каждый фиксирует особый способ осмысления жизни — от нормы поступка до памяти и переживания судьбы.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фольклор, школьная литературная традиция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народная философия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превращения жизненного опыта в устойчивые культурные смыслы.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60185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247" y="1935525"/>
            <a:ext cx="20115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50813"/>
            <a:ext cx="273600" cy="24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4489" y="3462973"/>
            <a:ext cx="273600" cy="21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Ценности, которые повторяются в традиции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оценка поступка строится на честной мере: кто трудится и отвечает за слова, тот вызывает уважение. Справедливость понимается как соответствие дела нравственной правде.
</a:t>
            </a:r>
            <a:endParaRPr lang="en-US" sz="660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слабому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в традиции связано не с абстрактной жалостью, а с готовностью поддержать того, кто оказался в беде. Важен конкретный поступок, а не красивое обещание.
</a:t>
            </a:r>
            <a:endParaRPr lang="en-US" sz="716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ценится как выдержка и внутренняя сила, позволяющая не ломаться под давлением обстоятельств. Оно помогает сохранять достоинство, когда внешне изменить ситуацию невозможно.
</a:t>
            </a:r>
            <a:endParaRPr lang="en-US" sz="659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предках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предках связывает человека с родом, историей и языком традиции. Она напоминает, что личная жизнь продолжается в более широком культурном времени.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воспринимаются как носители опыта, памяти и меры. Уважение к ним — это признание преемственности, без которой семья и община теряют устойчивость.
</a:t>
            </a:r>
            <a:endParaRPr lang="en-US" sz="7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модель мира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добро обычно простое, верное и трудовое, а потому вызывает доверие. Герой проходит испытание не силой власти, а нравственным выбором, настойчивостью и смелостью.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 в сказке связано с жадностью, коварством и нарушением порядка. Поэтому развязка воспринимается как восстановление справедливости, а не просто как удачный финал.
</a:t>
            </a:r>
            <a:endParaRPr lang="en-US" sz="946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сформирован не идеалом силы, а повседневной необходимостью жить и действовать в сложных условиях.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в народной философии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деятельный и нравственно собранный человек: он трудится, выдерживает испытания и сохраняет внутреннюю меру поведения.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фольклорной традиции и произведениям школьной программы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стойкость как исторический ответ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в народной традиции связано не с покорностью, а с умением выдерживать трудности, сохраняя достоинство, самообладание и верность своему делу.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войн, неурожаев, болезней и тяжелого крестьянского труда сделал стойкость практической необходимостью: выживал тот, кто умел ждать, переносить и не ломаться.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народная мудрость превращает испытание в меру личности: стойкий человек не отступает перед обстоятельствами и не теряет человеческого лица.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и песнях терпение часто соседствует с надеждой: человек не отменяет беду, но учится отвечать на нее внутренней собранностью и трудом.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символы делают абстрактные представления наглядными и легко запоминаемыми.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символы народного мышления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связывают повседневный опыт с нравственными смыслами и потому легко переходят в литературу и разговорную речь.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устная традиция: пословицы, песни, сказки и устойчивые образы народной речи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писатели XIX века слышали народную речь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сказка как живая интонация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умел услышать в фольклоре не только сюжет, но и саму мелодику народной речи. В его текстах сказовая интонация, пословичный строй и простота формулы создают ощущение естественной, глубокой мудрости.
</a:t>
            </a:r>
            <a:endParaRPr lang="en-US" sz="81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Достоевский: народная боль и 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народная тема звучит как сочувствие к тяжелой доле и уважение к трудовой жизни. У Достоевского народное слово помогает показать совесть, страдание и мучительный поиск правды в человеке.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Лесков: правда в характере и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связывал нравственную истину с простотой, естественностью и внутренней честностью. Лесков создавал особую сказовую манеру, где жизненный опыт, вера и смекалка раскрывают характер героя через саму речь.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объем цитирования, а силу связи каждого автора с народной этикой и словом.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литературе XIX 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пяти писателей народная мудрость становится способом говорить о совести, сострадании и правде, но каждый раскрывает ее по-своему.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 века: Пушкин, Некрасов, Достоевский, Толстой, Лесков
</a:t>
            </a:r>
            <a:endParaRPr lang="en-US" sz="6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Совесть, правда и справедливость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в народном сознании важнее внешнего правила: именно внутреннее чувство ответственности подсказывает, достоин ли поступок уважения или осуждения.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понимается широко — как жизненная и нравственная правота, а не только как точное соответствие фактам или формальной норме.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связывается с честным трудом, равной мерой оценки, неприятием обмана и уважением к человеческому достоинству в любой ситуации.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философия в современной жизни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традиционные смыслы переходят из семейного и школьного опыта в повседневное поведение и общественную позицию.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остается актуальной для старшеклассников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философия помогает читать тексты не только по сюжету, но и по системе ценностей, различая нравственную правду, личный выбор и ответственность перед другими.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 культурную память: через пословицы, сказки и образы школьник видит, как исторический опыт превращается в устойчивые формулы мышления и речи.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критически сопоставлять краткие народные формулы с реальными жизненными ситуациями, замечая, где они помогают, а где требуют осмысления.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одиннадцатиклассника это особенно важно при анализе классики: понимание народного взгляда на мир делает авторскую позицию точнее и глубже.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работают как короткие правила поведения, проверенные жизнью.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жизненные ситуации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народная мудрость связывает поведение с ответственностью, а оценку поступка — с его последствиями.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пословицы и поговорки, закрепленные в устной традиции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противоречия народной мудрости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философия не отменяет внутренних противоречий: рядом с открытостью и взаимопомощью в ней существует консерватизм, привычка держаться старого порядка и недоверие к переменам.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может быть силой, но в некоторых случаях оно превращается в пассивное ожидание, когда человек привыкает не менять несправедливую ситуацию.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взгляд на традицию важен, потому что позволяет увидеть: вместе с ценностями народная мудрость сохраняет и следы своей исторической эпохи.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Коллективизм поддерживает солидарность, однако способен перерасти в давление общины, где личный выбор оценивается строже, чем внутренние убеждения.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Народ-философ: язык, в котором живет память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философия превращает жизненный опыт в пословицы, образы и литературные смыслы, помогая увидеть, как труд, совесть и правда становятся основой культуры.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2026-05-20T03:21:11Z</dcterms:created>
  <dcterms:modified xsi:type="dcterms:W3CDTF">2026-05-20T03:21:11Z</dcterms:modified>
</cp:coreProperties>
</file>