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вежливо и по делу: письмо, которое может изменить ситуацию.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редакцию с предложениями: как писать на английском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писать в редакцию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учит не только описывать проблему, но и предлагать решение. На уроках английского он помогает тренировать официальную лексику, вежливые формы и умение говорить ясно о школьных и городских вопросах.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хорошего письма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должно быть посвящено только одной проблеме. Так легче удержать мысль, не отвлекаться на лишние детали и показать читателю, что автор понимает, о чём пишет.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2–3 конкретных факта или жизненных примера. Они делают письмо убедительным и показывают, что проблема действительно существует, а не придумана.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логика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не бывает слишком длинным. Короткие абзацы, простой порядок мыслей и понятные переходы помогают читателю быстро увидеть проблему и предложенное решение.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язык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ситуация неприятная, текст должен оставаться спокойным и уважительным. Для 7 класса особенно важно избегать грубых слов, резких обвинений и слишком эмоциональных оценок.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 от обращения до завершения
</a:t>
            </a:r>
            <a:endParaRPr lang="en-US" sz="245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показывает, как строится короткое официальное письмо с предложением.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стиль официального письма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письме не спорят и не жалуются резко. Автор пишет уважительно, без лишних эмоций, чтобы его просьба звучала серьёзно и была приятна для чтения.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 писать слишком эмоционально или использовать резкие выражения. Нейтральные слова выглядят взрослее и показывают, что автор думает не только о проблеме, но и о её решении.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оценок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нужны слова should, could, would, please, suggest, improve. Они помогают вежливо просить, предлагать и описывать, как можно улучшить ситуацию.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простые предложения и чёткие формулировки. Они звучат официально, помогают не запутаться и делают текст понятным для читателя любого возраста.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включить в письмо и чего избегать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каким должен быть удачный текст: конкретным, вежливым и полезным.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письмо сочетает проблему и решение, а лишние эмоции и повторения только ослабляют его.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написания письма в редакцию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для письма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то, что заметно в школьной жизни: шум в коридоре, очередь в столовой или нехватку урн. Такая тема понятна и сразу кажется важной.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школой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письме лучше обсуждать только одну тему. Тогда мысли не смешиваются, а предложение решения звучит точнее и убедительнее для читателя.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проблема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такой, чтобы её можно было действительно улучшить. Если решение возможно на практике, письмо становится не просто жалобой, а полезным обращением.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польза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 ситуации рядом с домом: грязный двор, плохое освещение или неудобный переход. Чем ближе проблема к повседневной жизни, тем проще подобрать аргументы.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среда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сильное письмо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текста — не жалоба, а обсуждение реального решения. Чем точнее сформулировано предложение, тем полезнее письмо для читателя.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приходятся на проблему и решение, значит, письмо должно быть практичным и направленным на действие.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письма в редакцию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письма на английском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Editor, — простое и официальное обращение. Оно сразу показывает, что письмо адресовано редакции, и помогает начать текст в правильном тоне.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like to draw your attention to… — вежливый способ выделить важный вопрос. Такая фраза звучит серьёзно и подходит для школьного образца.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внимание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writing to… — удобная формула для указания цели. После неё можно кратко назвать проблему, тему или ситуацию, о которой идёт речь.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 письме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полезно запомнить как готовые модели. В 7 классе важно не только узнавать их в тексте, но и уверенно использовать в своём письме.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официальный стиль
</a:t>
            </a:r>
            <a:endParaRPr lang="en-US" sz="1057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problem with… и I am concerned about… помогают сразу обозначить трудность. Они делают начало ясным и не перегружают текст сложными словами.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проблему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факты делают письмо убедительным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конкретного места делает проблему реальной: школьный коридор, автобусная остановка, двор у дома или спортивная площадка. Читателю сразу понятно, где именно нужна помощь.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пример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случай часто убедительнее общих слов. Если описать переполненный коридор или грязный двор после перемены, проблема становится понятной и легко представимой.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дата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когда возникает проблема, это усиливает письмо. Например, шум после уроков или очередь в столовой в обеденный перерыв звучат гораздо убедительнее, чем общая жалоба.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размер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показать масштаб ситуации. Сколько людей ждут в очереди, сколько урн не хватает, сколько ламп не работает — такие детали делают текст точным.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письма в редакцию: от жалобы к конкретному и вежливому предложению.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3247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 возможные предложения для письма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«проблема — решение» помогают быстро увидеть, как превратить жалобу в полезное предложение.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письмо связывает конкретную проблему с реалистичным действием и делает текст убедительнее.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ситуаций из темы письма в редакцию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формулировки для предложений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подходит, когда нужно мягко предложить улучшение. Она звучит спокойно и показывает, что автор думает о пользе для читателей, школы или жителей района.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would be helpful to…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подчёркивает, что автор предлагает конкретную идею, а не просто жалуется. После неё удобно назвать одно действие, которое можно реально выполнить.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suggest that…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сразу объяснить ожидаемый результат. Она делает предложение убедительным, потому что связывает действие с пользой: чище, безопаснее, удобнее или спокойнее.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would improve…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превратить просьбу в уважительное обращение. Оно особенно полезно в официальном письме, потому что не звучит требовательно и сохраняет доброжелательный тон.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please…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снижают качество письма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письмо становится тяжёлым для чтения и теряет главную мысль. Для школьной работы лучше выбирать короткие абзацы, в которых каждая часть отвечает за одну задачу.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текста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заглавные буквы, окончания и знаки препинания могут испортить даже хорошую идею. Перед сдачей нужно внимательно проверить spelling и punctuation.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языке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слова, шутки и эмоциональные фразы не подходят для официального письма. Лучше использовать простые нейтральные выражения и точные слова по теме.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только жалуется, оно выглядит незавершённым. Читателю важно увидеть не просто проблему, а понятный выход, который можно обсудить и попробовать.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решения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и грубые слова ослабляют текст. Официальное письмо должно звучать спокойно и уважительно, даже если проблема действительно мешает людям каждый день.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письма в школьной работе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для хорошей оценки важны не отдельные удачные фразы, а ровный уровень по всем критериям.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оценивается сочетание содержания, вежливости и грамотности; слабое звено заметно снижает общий результат.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оценки письменного ответа, 7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полезного абзаца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абзаце сразу названа конкретная трудность: в школьном дворе не хватает урн, поэтому мусор часто остаётся на земле. Читатель быстро понимает, о чём идёт речь.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проблема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объясняет результат: двор станет чище и приятнее для всех. Такая связь между действием и пользой делает письмо убедительным и полезным для адресата.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польза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звучит официально, но понятно для ученика 7 класса. В нём нет лишних деталей, поэтому он хорошо подходит для письма в редакцию с предложением.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формат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предлагает простое и реальное решение — поставить ещё две урны возле площадки и выхода. Предложение короткое, ясное и легко применимое в школьной среде.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действие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сдачей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помогает увидеть недочёты до того, как письмо будет сдано.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39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формулировки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вежливые выражения делают письмо убедительнее, чем общие или резкие слова.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варианты конкретнее, спокойнее и лучше подходят для официального текста, потому что сразу показывают проблему и нужное действие.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для письма в редакцию,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помогает изменить ситуацию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редакцию выделяет проблему, которую многие замечают, но не всегда обсуждают. Короткий и ясный текст помогает увидеть, что вопрос действительно важен для 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внимание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такой жанр учит формулировать мысли кратко, вежливо и по делу. Этот навык полезен не только в классе, но и в реальной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навык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письмо не останавливается на критике. Оно предлагает решение, которое можно обсудить и, возможно, применить в школе, во дворе или на улице рядом с домом.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выход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приводит конкретный пример, письмо звучит убедительнее. Факт помогает читателю понять масштаб проблемы и отличить её от обычной жалобы без содержания.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факты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в редакцию соединяет проблему, факт и решение в коротком, вежливом и понятном тексте. Именно такая форма делает предложение убедительным и полезным.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действительно работает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2026-05-31T04:40:43Z</dcterms:created>
  <dcterms:modified xsi:type="dcterms:W3CDTF">2026-05-31T04:40:43Z</dcterms:modified>
</cp:coreProperties>
</file>