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Анны Ахматовой: поэма о личной и народной трагедии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материнского горя, ставшая голосом целой эпохи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рожденная временем страха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вырос из 1930-х годов — времени арестов, лагерей и постоянной угрозы. Для Ахматовой это были годы запретов, травли и потерь; поэтому поэма долго жила только в памяти, списках и устной передаче.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репрессий сделал поэзию Ахматовой формой исторического свидетельства: в ней звучит не только личный голос, но и нравственный протест против насилия и забвения.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её место в русской литературе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вошла в русскую литературу как одна из ключевых фигур Серебряного века и представительница акмеизма, где ценились точность слова, ясность образа и внутренняя сдержанность.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1930-м годам её личная биография была связана с утратами, общественным давлением и вынужденным молчанием. Эти обстоятельства усилили трагическую глубину её поздней лирики.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Гумилёв и личная основа трагедии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1935: первый арест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сына Ахматовой Льва Гумилёва стал для поэтессы первым ударом, который обострил чувство беспомощности перед репрессивной системой.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1938: повторение беды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арест усилил страх и ожидание неизвестности. Именно этот опыт превратился в эмоциональный центр будущего «Реквиема».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поэмы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Пережитое Ахматова осмыслила как частную и одновременно общую трагедию: материнская боль в поэме соединяется с судьбой многих семей.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у ленинградской тюрьмы как образ эпохи
</a:t>
            </a:r>
            <a:endParaRPr lang="en-US" sz="262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 ворот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тюремными воротами стоят женщины, которые ждут вестей о близких и не знают, вернутся ли они домой. Эта очередь становится не просто бытовой сценой, а точным образом жизни в атмосфере репрессий, где ожидание заменяет привычную человеческую уверенность.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молчание, стена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тюремное пространство воспринимается как холодное и безмолвное. Стены и ворота отделяют человека от свободы, а само молчание делает страх почти осязаемым, превращая конкретное место в символ исторической безысходности.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движение поэмы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«Реквиема» показывает путь от личного потрясения к исторической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6375" y="1760755"/>
            <a:ext cx="3699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природа: лирический цикл и поэма-свидетельство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цикл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части поэмы звучат как самостоятельные лирические фрагменты, но их объединяет единая тема страдания, ожидания и внутреннего перелома.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размах текста позволяет увидеть в нём не набор эпизодов, а цельное художественное высказывание, где частные переживания складываются в единый сюжет памяти.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горе героини постепенно расширяется до масштаба народной беды, поэтому поэма воспринимается как голос многих, а не одной судьбы.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скорбь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эпохи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сохраняет конкретный исторический опыт, не называя его сухим языком документа. Эмоциональная точность делает текст особенно убедительным.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Молитвенный тон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движение поэмы связано с молитвой, смирением и попыткой удержать человеческое достоинство, когда внешне изменить ситуацию уже невозможно.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«Реквиема»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с ожиданием приговора и невозможностью помочь близкому человеку.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поэма движется от личного ужаса к ответственности памяти: финал не успокаивает, а придаёт страданию исторический смысл.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 «Реквием»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поэме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говорит от лица матери, для которой арест сына разрушает привычный мир и лишает опоры. Её чувство не сводится к частной жалости, оно достигает предела нравственного страдания.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этого образа в сдержанности. Ахматова не поднимает голос, но именно спокойная интонация делает материнское горе особенно достоверным и пронзительным.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в «Реквиеме» универсален: через личную боль Ахматова показывает судьбу многих женщин, переживших насилие государства, унижение и неизвестность о близких.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и религиозная образность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Распятие, страсти Христовы и мотив Голгофы придают поэме масштаб не только личной, но и всемирной трагедии. Человеческая боль осмысляется как событие предельной нравственной значимости.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Богородицы помогает увидеть в героине не только мать, но и страдающую за сына женщину, чья скорбь становится почти священной и очищающей.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в тексте звучит как попытка сохранить достоинство там, где человек лишён власти над собственной судьбой. Религиозный язык поддерживает это внутреннее сопротивление.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связывают репрессии с темой человеческой вины перед страданием. Так история XX века получает в поэме не частный, а универсальный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 и тюрьма образуют замкнутый круг, из которого человеку некуда выйти. Холод, молчание и неподвижность подчёркивают одиночество героини и историческую беззащитность жителей.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«Реквиеме»: город страха и молчания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у Ахматовой почти лишён привычной городской жизни: вместо движения и света здесь ожидание, оцепенение и тревога. Пространство города сужается до очереди, ворот и тюремной стены.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03392"/>
            <a:ext cx="4417500" cy="2358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узлы поэмы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поэмы и их смысловая нагрузка.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эпизоде личное переживание расширяется до общественного значения. Поэма показывает, как частная трагедия становится свидетельством эпохи репрессий.
</a:t>
            </a:r>
            <a:endParaRPr lang="en-US" sz="1317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исторического свидетельства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фиксирует пережитое не как частную исповедь, а как свидетельство времени, когда официальная речь скрывала насилие, аресты и уничтожение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Эпилог превращает личную боль в нравственное обязательство — хранить имена, судьбы и голос тех, кто не мог говорить открыто.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поэме имеет гражданский смысл: она противостоит забвению, которое стирает следы преступления и делает возможным повторение трагедии.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поэма становится не только художественным текстом, но и формой исторической ответственности, обращённой к будущим поколениям.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ключевых образов поэмы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повторяются в разных частях текста и связывают бытовую сцену с масштабом исторической катастрофы.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тюремный и материнский символы: они задают эмоциональный центр поэмы. Остальные образы расширяют личную драму до общенародного смысла.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ритм и интонация «Реквиема»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использует предельно точные и простые слова, но за этой сдержанностью чувствуется высокая трагическая напряжённость. Речь звучит почти разговорно, однако сохраняет поэтическую строгость.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повторы и паузы создают рваный ритм, передающий страх, бессонное ожидание и внутреннее оцепенение. Интонация часто меняется резко, как сама судьба героини.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прямой риторики усиливает воздействие текста: трагедия не декларируется, а проживается. Благодаря этому поэма звучит особенно убедительно и эмоционально.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текста: запрет, устное хранение, поздняя публикация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публикация в СССР стала возможной только в 1987 году, в годы перестройки. Литературная история текста показывает, как долго память о репрессиях оставалась под запретом.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Ахматовой «Реквием» нельзя было печатать: поэма существовала в памяти близких, в рукописных списках и в устной передаче. Такая судьба сделала её особенно значимым свидетельством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«Реквием» важен для школьного изучения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насилия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понять, как государственный террор разрушает семьи, судьбы и чувство личной безопасности, превращая повседневную жизнь в испытание.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история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важен как художественный текст и как документ времени, который позволяет увидеть эпоху через живой человеческий голос.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сохраняет внутреннюю стойкость даже в условиях страха, и это показывает, что достоинство человека не сводится к внешней свободе.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помнить жертв репрессий и понимать, что забвение делает историческую трагедию повторимой.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смысла в поэме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уровнями происходит постепенно: от личной боли героини к широкой исторической перспективе, где звучит уже голос целого поколения.
</a:t>
            </a:r>
            <a:endParaRPr lang="en-US" sz="144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поэме выражен исторический уровень, но именно через личное и семейное переживание он становится убедительным и эмоционально достоверным.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А. Ахматовой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не прибегает к политическому лозунгу, но её нравственная позиция предельно ясна. Именно поэтому поэма сохраняет силу честного человеческого голоса в условиях страха.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художественные особенности «Реквиема»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исповедальность и документальность: она звучит как личное признание и одновременно как свидетельство о трагедии эпохи. Эти два плана не разделяются, а усиливают друг друга.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образы тюрьмы, молитвы, памяти и смерти создают глубокий смысловой слой, в котором частное страдание приобретает общенациональное значение и историческую перспективу.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— голос памяти и достоинства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Ахматовой напоминает, что история состоит из человеческих судеб, а память о них — не формальность, а нравственный долг. Именно в этом её непреходящая сила.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2026-05-23T15:59:10Z</dcterms:created>
  <dcterms:modified xsi:type="dcterms:W3CDTF">2026-05-23T15:59:10Z</dcterms:modified>
</cp:coreProperties>
</file>