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Память: ключ к сохранению информации и опыту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— основа нашего опыта и знаний, формирующая мышление и личность.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— это процесс запоминания, хранения и воспроизведения информации. Она помогает учиться, развиваться и адаптироваться к изменениям окружающего мира, формируя индивидуальные воспоминания с детства.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память и почему она важна?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сохраняет информацию длительное время и позволяет её воспроизводить при необходимости, что поддерживает обучение и развитие личности.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способствует накоплению жизненного опыта и формированию понимания мира, помогая строить целостное представление о себе и окружающем.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также фильтрует неважную информацию, освобождая умственные ресурсы для восприятия и усвоения новых знаний.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памяти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Фиксирует сенсорные впечатления на доли секунды, быстро отбрасывая ненужное, чтобы не перегружать мозг, например, запоминание яркого света или звука.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память: мгновенный фильтр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информацию до 30 секунд, ограничена по объёму (5–9 объектов), используется для текущих задач и задач обработки информации, например, при запоминании номера телефона.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память: рабочая область мозга
</a:t>
            </a:r>
            <a:endParaRPr lang="en-US" sz="1127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длительное хранение знаний, навыков и воспоминаний, которые можно использовать в любой момент для решения жизненных и учебных задач.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память: архив знаний и опыта
</a:t>
            </a:r>
            <a:endParaRPr lang="en-US" sz="1163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памяти: разнообразие и особенности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психологии, 2020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объёма кратковременной и долговременной памяти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быстро теряет данные без повторения, где долговременная не имеет жестких ограничений объёма.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обеспечивает хранение огромного объёма информации на протяжении всей жизни в отличие от кратковременной.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память сохраняет зрительные образы менее чем на секунду, что позволяет быстро воспринимать мельчайшие детали окружающего мира.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слуховых сигналов она действует немного дольше — до 2–4 секунд, чтобы мозг мог обработать звуковые события.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память фильтрует и отбрасывает ненужную информацию, предотвращая перегрузку сознания и позволяя сосредоточиться на важных сигналах.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память: быстрое удержание информации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кратковременной памяти информация удерживается около 20–30 секунд, что даёт время для осознания и обработки фактов.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ограничен — одновременно возможно запомнить 5–9 элементов, например, цифры или слова, необходимых для текущей задачи.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используется для хранения коротких сообщений, номеров телефонов или фрагментов текста, пока они не будут переработаны или забыты.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обработка в кратковременной памяти поддерживает понимание речи и принятие решений в повседневных ситуациях.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память: рабочий буфер мозга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52020"/>
            <a:ext cx="4063200" cy="1726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сенсорной, кратковременной и долговременной памяти по времени хранения и объёму.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отличается наибольшей ёмкостью и длительностью хранения, по сравнению с кратковременной и сенсорной.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общей психологии, 2019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разных видов памяти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память: ключевые аспекты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события и детали личного опыта, например, первый школьный день или праздник в семье, они помогают формировать идентичность человека.
</a:t>
            </a:r>
            <a:endParaRPr lang="en-US" sz="752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Эпизодическая память: воспоминания о жизни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общие знания, факты и понятия, например, математические правила и родной язык, необходимые для обучения и коммуникации.
</a:t>
            </a:r>
            <a:endParaRPr lang="en-US" sz="828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Семантическая память: знания и понятия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автоматизированные действия, такие как езда на велосипеде или игра на музыкальном инструменте, которые выполняются без сознательных усилий.
</a:t>
            </a:r>
            <a:endParaRPr lang="en-US" sz="709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Процедурная память: навыки и умения
</a:t>
            </a:r>
            <a:endParaRPr lang="en-US" sz="7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преобразует поступающую информацию в форму, удобную для запоминания и сохранения в мозге.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поддерживает сохранённые данные в доступном для извлечения состоянии до необходимости воспроизведения.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Воспроизведение позволяет извлекать и использовать информацию из памяти, ошибки на любом уровне вызывают затруднения в запоминании и воспоминаниях.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памяти: кодирование, хранение, воспроизведение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Забывание возникает при отсутствии повторения и снижении важности информации для человека. Также этому способствуют рассеянное внимание и стресс, препятствующие надёжному запоминанию и воспроизведению.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важен, так как освобождает мозг от неактуальных сведений, помогая сосредоточиться на важных задачах и экономить ресурсы для обработки новой информации.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Забывание: причины и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основывается на работе нейронов — специализированных клеток мозга, которые связываются через синапсы, образуя сложные нейронные сети.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формируется посредством укрепления и создания новых синаптических связей, что обеспечивает долговременное хранение информации.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происходят значительные перестройки мозга, в том числе активное формирование структур, отвечающих за обучение и память.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нейробиологические изменения делают подростков особенно восприимчивыми к новым знаниям и формируют базу для интеллектуального развития.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основа памяти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Национального института сна, 2023 год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сна на качество памяти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продолжительность сна способствует надёжной консолидации новых знаний и улучшает познавательные функции у школьников.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достаточный сон напрямую повышает эффективность запоминания и поддерживает учебную активность.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повышают активность миндалевидного тела и гиппокампа, усиливая закрепление эмоционально значимых событий в памяти.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переживания способствуют более стойкому и быстрому воспроизведению информации, улучшая обучение и мотивацию.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время как сильная тревога может негативно влиять на процессы памяти, затрудняя запоминание и воспроизведение данных.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эмоций на память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увеличивается объём памяти за счёт активного совершенствования нейронных связей и повышения когнитивных функций.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начинают применять более сложные техники переработки информации, такие как анализ и структурирование изучаемого материала.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Возрастает возможность абстрактного мышления, что открывает новые способы запоминания и понимания учебных предметов.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появляется способность к самостоятельному контролю и планированию учебного процесса, что улучшает эффективность обучения.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памяти в подростковом возрасте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5" y="994925"/>
            <a:ext cx="1619400" cy="1576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300" y="994925"/>
            <a:ext cx="1619400" cy="157670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8875" y="994925"/>
            <a:ext cx="1619400" cy="157670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1450" y="994925"/>
            <a:ext cx="1619400" cy="157670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8719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материала помогает перевести информацию из кратковременной памяти в долговременную. Повторение надо распределять во времени, чтобы добиться лучшего результата.
</a:t>
            </a:r>
            <a:endParaRPr lang="en-US" sz="862" dirty="0"/>
          </a:p>
        </p:txBody>
      </p:sp>
      <p:sp>
        <p:nvSpPr>
          <p:cNvPr id="14" name="Text 2"/>
          <p:cNvSpPr txBox="1"/>
          <p:nvPr/>
        </p:nvSpPr>
        <p:spPr>
          <a:xfrm>
            <a:off x="68719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как ключ к закреплению знаний
</a:t>
            </a:r>
            <a:endParaRPr lang="en-US" sz="1132" dirty="0"/>
          </a:p>
        </p:txBody>
      </p:sp>
      <p:sp>
        <p:nvSpPr>
          <p:cNvPr id="15" name="Text 3"/>
          <p:cNvSpPr txBox="1"/>
          <p:nvPr/>
        </p:nvSpPr>
        <p:spPr>
          <a:xfrm>
            <a:off x="275976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Связывание новой информации с привычными образами и событиями способствует более лёгкому её запоминанию и быстрому воспроизведению в памяти.
</a:t>
            </a:r>
            <a:endParaRPr lang="en-US" sz="971" dirty="0"/>
          </a:p>
        </p:txBody>
      </p:sp>
      <p:sp>
        <p:nvSpPr>
          <p:cNvPr id="16" name="Text 4"/>
          <p:cNvSpPr txBox="1"/>
          <p:nvPr/>
        </p:nvSpPr>
        <p:spPr>
          <a:xfrm>
            <a:off x="275976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ярких ассоциаций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832340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специальных приёмов, таких как акронимы и рифмы, значительно увеличивает объём запоминаемого материала и ускоряет процесс обучения.
</a:t>
            </a:r>
            <a:endParaRPr lang="en-US" sz="971" dirty="0"/>
          </a:p>
        </p:txBody>
      </p:sp>
      <p:sp>
        <p:nvSpPr>
          <p:cNvPr id="18" name="Text 6"/>
          <p:cNvSpPr txBox="1"/>
          <p:nvPr/>
        </p:nvSpPr>
        <p:spPr>
          <a:xfrm>
            <a:off x="4832341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мнемотехник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6904915" y="3237959"/>
            <a:ext cx="15084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и регулярные физические упражнения способствуют улучшению работы мозга, укреплению памяти и повышению концентрации внимания.
</a:t>
            </a:r>
            <a:endParaRPr lang="en-US" sz="971" dirty="0"/>
          </a:p>
        </p:txBody>
      </p:sp>
      <p:sp>
        <p:nvSpPr>
          <p:cNvPr id="20" name="Text 8"/>
          <p:cNvSpPr txBox="1"/>
          <p:nvPr/>
        </p:nvSpPr>
        <p:spPr>
          <a:xfrm>
            <a:off x="6904916" y="2571825"/>
            <a:ext cx="15084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сна и физической активности
</a:t>
            </a:r>
            <a:endParaRPr lang="en-US" sz="1132" dirty="0"/>
          </a:p>
        </p:txBody>
      </p:sp>
      <p:sp>
        <p:nvSpPr>
          <p:cNvPr id="21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методы улучшения памяти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54835"/>
            <a:ext cx="4063200" cy="2121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методы мнемотехники, их описание и преимущества для запоминания информации.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мнемотехник повышает эффективность и скорость усвоения учебного материала.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по когнитивной психологии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мнемотехнические приёмы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смартфонов и интернета позволяет легко сохранять и быстро находить информацию, снижая нагрузку на механическую память.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развивается способность критически анализировать, оценивать и фильтровать данные, что требует активного взаимодействия с информацией.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современные технологии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и изучение нового расширяют объём знаний и фиксируют новые нейронные связи в мозге.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головоломок и языковые упражнения активизируют разные участки мозга, способствуя развитию гибкости памяти.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повторение и самостоятельная организация учебного материала укрепляют долговременную память и формируют обучающую дисциплину.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памяти: ежедневная практика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определяет эффективность обучения и личностный рост. Её систематическое развитие и забота о здоровье раскрывают интеллектуальные возможности каждого ученика.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— ключ к успеху и развитию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2026-05-09T20:51:48Z</dcterms:created>
  <dcterms:modified xsi:type="dcterms:W3CDTF">2026-05-09T20:51:48Z</dcterms:modified>
</cp:coreProperties>
</file>