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Платонович Платонов: писатель о человеке, труде и надежде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инженер и мыслитель о судьбе человека.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и бурный XX век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Платонова пришлась на революции, войны и большие перемены. Они сформировали его героев, темы и особый язык, в котором слышны и разговорная речь, и глубокие раздумья о человеке.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первые впечатления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Платонович Платонов родился в Воронеже в семье железнодорожного машиниста. В многодетном доме он рано привык к ответственности и понял цену каждодневному труду.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он учился в городском училище, затем в техническом. Уже в юности Платонов помогал семье, поэтому хорошо знал жизнь рабочих людей и их заботы.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бедности, тяжелой работы и близости к технике позже стал важной основой его произведений о простом человеке и его внутренней силе.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Платонова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биография писателя связана с историей страны и его книгами.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как инженер и писатель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не только писал, но и работал с техникой и землей. Поэтому в его книгах так убедительно звучат подробности о строительстве, почве, воде и физическом труде, который меняет жизнь людей.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Техническая точность в прозе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инженера помог Платонову увидеть, как большие планы отражаются на судьбах обычных людей. Его герои часто действуют в мире чертежей, насосов, дорог и строек, где важно каждое решение.
</a:t>
            </a:r>
            <a:endParaRPr lang="en-US" sz="85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среди машин и работ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подойдут архивный портрет, рабочие чертежи или индустриальный пейзаж. Такие детали хорошо передают время, когда технический прогресс воспринимался как надежда на новое будущее.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эпохи 1920-х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4913" y="3374872"/>
            <a:ext cx="288675" cy="384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Платонова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Непривычные слова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часто создает необычные сочетания и формы, из-за которых его речь сразу узнается. Эти слова не украшают текст, а помогают точнее передать чувство и мысль.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Платонова слышна живая речь простых людей. Она делает его тексты близкими и понятными, даже когда в них поднимаются трудные философские вопросы.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 сложностью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фразы кажутся неровными или странными, но это не ошибка. Так писатель подчеркивает боль, сомнение и надежду своих героев.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Глубокая мысль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необычной формой всегда стоит серьезный смысл: жизнь, смерть, совесть, сострадание и вера в человека. Именно поэтому Платонова нужно читать внимательно.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827600"/>
            <a:ext cx="4663800" cy="14883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биографии и школьного литературного обзора творчества А. П. Платонова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Платонова и их темы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менялись жанры и главные вопросы в творчестве писателя.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разных жанрах Платонов снова и снова говорит о человеке, труде, боли и надежде.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653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Хронологические данные из биографии А. П. Платонова: 1899, 1910-е, 1920-е, 1928–1930, 1941–1945, 1951, после 1951
</a:t>
            </a:r>
            <a:endParaRPr lang="en-US" sz="653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Андрея Платонова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как биография писателя постепенно переходила от учебы и работы к большим книгам и позднему признанию.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напряженные периоды пришлись на 1930-е годы и войну: именно тогда творчество Платонова стало особенно драматичным.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«Котлован»: образ огромной стройки и пустоты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сильно звучит мысль о цене большого замысла: если забыть о человеческой жизни, даже самая высокая цель не приносит счастья.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рабочие роют огромный котлован для общего дома. Само строительство кажется важным, но постепенно превращается в тяжелый и почти бессмысленный труд.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показывает, как мечта о будущем сталкивается с усталостью, бедностью и внутренней опустошенностью. Человек здесь словно теряет почву под ногами.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«Чевенгур»: мечта о справедливости и ее разрушение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романа ищут место, где должна наступить полная справедливость. Их надежда кажется светлой, но путь к ней оказывается очень опасным.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соединяет трагические события и философские размышления. Автор заставляет задуматься, можно ли создать новый мир, не потеряв человечность.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«Чевенгур» читается не только как история о прошлом, но и как предупреждение о цене ошибочных идеалов.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Чевенгуре мечта быстро сталкивается с фанатизмом, страхом и жестокостью. Платонов показывает, что добро нельзя строить насилием.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проза Платонова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войны Платонов писал о солдатах и мирных людях, которых разлучили фронт, страх и потери. Его тексты передают не только боль, но и тихую надежду на возвращение домой.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«Возвращение» особенно точно показывает, как война ранит семью: близким трудно снова поверить друг другу, но именно сочувствие и терпение помогают восстановить связь.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89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мир детства в творчестве Платонова
</a:t>
            </a:r>
            <a:endParaRPr lang="en-US" sz="2892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рано увидел тяжелую жизнь рабочих семей и понял, как сильно дети чувствуют нужду, усталость и несправедливость.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1920–1930-е годы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Платонова появляются юные герои, которые отличаются доверчивостью, добротой и умением сострадать даже в суровом мире.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Сказка-быль «Неизвестный цветок»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растение на бедной земле становится образом стойкости: оно живет, несмотря на трудные условия, и не теряет силы расти.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читателя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образы у Платонова напоминают, что надежда начинается с заботы, внимания к слабому и веры в возможность развития.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912526"/>
            <a:ext cx="4339200" cy="17292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книг Платонова: публикации, запреты, возвращение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издания произведений Платонова показывает, что признание пришло к нему не сразу и связано с изменением литературной эпохи.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Платонова долго не печатали активно, но позднее его книги были признаны важными для русской литературы и школьного чтения.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и история публикаций А. П. Платонова
</a:t>
            </a:r>
            <a:endParaRPr lang="en-US" sz="1097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произведения Платонова требуют внимательного чтения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пишет необычно: у него непривычный порядок слов, редкие выражения и особая интонация, из-за чего текст сначала кажется трудным даже внимательному читателю.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 медленно, открывается главный смысл: автор говорит о труде, совести, сострадании, войне и надежде простыми, но очень точными образами.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замечать не только сюжет, но и отдельные слова, сравнения и паузы: именно в них скрыта сила платоновской прозы.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ключевых произведений А. П. Платонова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Платонова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Платонова часто переплетаются: в одном произведении могут звучать и труд, и семья, и надежда одновременно.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писатель прежде всего сосредоточен на человеческом достоинстве в трудных обстоятельствах.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349918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38556" y="2244174"/>
            <a:ext cx="336787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191882"/>
            <a:ext cx="376800" cy="3349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75260"/>
            <a:ext cx="376800" cy="30144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Платонове в Воронеже и России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Воронеж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родился и вырос в Воронеже, поэтому город особенно тесно связан с его биографией и литературной памятью.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 и музеи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Платонова сохраняется в музейных и библиотечных проектах, где рассказывают о его жизни, рукописях и произведениях.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память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Воронеже его именем названы улицы и культурные пространства, напоминающие о значении писателя для города.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изучение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Платонова читают и изучают как одного из самых самобытных авторов XX века, важного для понимания эпохи.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нравственные уроки содержат книги Платонова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Платонова учат замечать чужую боль, помогать слабому и не терять человеческое достоинство. Даже когда они ошибаются, в них сохраняется стремление к добру и правде.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напоминают, что честный труд, забота о близких и ответственность за выбор важнее громких слов. Именно поэтому они особенно понятны и важны школьникам.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понимать текст Платонова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чтения помогает увидеть не только сюжет, но и авторскую мысль о человеке.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272059"/>
            <a:ext cx="4663800" cy="25993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А. П. Платонова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справка об Андрее Платоновиче Платонове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сведения помогают быстро вспомнить главные факты о жизни и творчестве писателя.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был не только писателем, но и инженером, а его книги соединяют жизненный опыт с глубокими размышлениями о человеке.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Андрея Платонова для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показал, что о сложном XX веке можно говорить через судьбы обычных людей. Его книги учат состраданию, внимательному чтению и вере в человеческую доброту.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2026-05-19T06:58:25Z</dcterms:created>
  <dcterms:modified xsi:type="dcterms:W3CDTF">2026-05-19T06:58:25Z</dcterms:modified>
</cp:coreProperties>
</file>