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устроено простое предложение и чем его виды отличаются.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находить грамматическую основу, понимать, зачем сказано предложение, и безошибочно ставить знаки в конце. На примерах из школьной речи видно, как язык передаёт сообщение, вопрос или побуждение.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простое предложение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чаще всего ставится точка. Этот знак показывает, что мысль завершена и автор просто сообщает сведения, а не задаёт вопрос и не выражает сильное чувство.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событии, действии, признаке или факте. В них обычно спокойно передаётся информация, без требования ответа или побуждения к действию.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особенно часто встречаются в учебниках, рассказах, новостях и сообщениях. Они помогают последовательно и понятно рассказывать о том, что происходит или уже произошло.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когда говорящий хочет получить ответ, уточнение или подтверждение. Они сразу настраивают собеседника на поиск информации и участие в разговоре.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знак в конце такого предложения — вопросительный. Вопрос может быть прямым, а может оформляться с помощью слов кто, что, где, когда, почему, как.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для вопроса также часто используются частицы ли, разве, неужели. Они помогают передать сомнение, удивление или проверку уже известной информации.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33" y="2915264"/>
            <a:ext cx="50512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может вежливо просить о действии или советовать, как поступить. Оно обращено к собеседнику и помогает направить его поведение без лишних слов.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совет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речи такие предложения часто звучат как указание выполнить действие: открыть учебник, записать правило, подготовить ответ. Обычно они краткие и понятные.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и инструкция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используются и для призыва: беречь книги, соблюдать порядок, помогать друг другу. Они побуждают не просто слушать, а сразу действовать.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действию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передают сильное чувство: радость, удивление, восхищение, тревогу или восторг. Поэтому они звучат особенно эмоционально и выразительно.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ставится восклицательный знак. Он показывает, что говорящий хочет подчеркнуть чувство, а не только сообщить факт или задать вопрос.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Восклицательным может быть предложение любой цели высказывания: сообщение, вопрос или просьба. Важны не только слова, но и интонация, с которой они произносятся.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учебного объяснения темы; данные не являются статистикой корпуса.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высказывания в простом предложении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показывает, зачем произносится предложение, а восклицательность связана с силой чувства и интонацией.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чаще встречаются повествовательные предложения; восклицательный знак не определяет цель сам по себе.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говорится в предложении: человека, животное, предмет или явление. Оно отвечает на вопросы кто? что? и обычно является главным источником сообщения.
</a:t>
            </a:r>
            <a:endParaRPr lang="en-US" sz="1954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 — самый привычный и распространённый вид простого предложения. Они позволяют точно назвать предмет речи и описать его действие или состояние.
</a:t>
            </a:r>
            <a:endParaRPr lang="en-US" sz="1999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Распространённый тип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говорится о подлежащем: какое оно, что делает или что с ним происходит. Вместе с подлежащим оно образует грамматическую основу.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могут обозначать состояние природы, действие, время суток или назвать предмет. Короткие формы помогают быстро и точно передать настроение, обстановку или факт.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имеют только один главный член, но мысль в них остаётся понятной. Второй главный член не нужен, потому что смысл ясен из формы предложения.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часто встречаются в описаниях природы, заголовках, заметках и разговорной речи. Они делают текст более живым, компактным и выразительным.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«Простое предложение»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простого предложения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виды простого предложения по цели высказывания и примеру.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предложения отличаются целью и интонацией, а не только знаками в конце.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34" y="6638231"/>
            <a:ext cx="60615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 нераспространённые предложения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содержит только подлежащее и сказуемое. В нём нет второстепенных членов, поэтому мысль передаётся кратко и без дополнительных уточнений.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основа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предложение включает слова, которые уточняют место, время, признак или причину. Благодаря им сообщение становится точнее и выразительнее.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деталей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помогают назвать, где и когда происходит действие, кто его совершает и каким оно бывает. Такая информация делает речь понятной.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ориентиры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предложения подходят для быстрых сообщений, а распространённые — для описаний и рассказов. Выбор зависит от того, насколько подробно нужно передать мысль.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 задаче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предложения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содержит все необходимые члены, поэтому смысл понятен сразу, без догадок. Оно может быть коротким или распространённым, но не требует восстановления пропусков из контекста.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специально опускает один из членов, если его легко понять из предыдущей реплики или общей ситуации. В речи оно звучит естественно и экономит слова.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часто встречаются в диалоге: «Я пойду в библиотеку, а ты?» или «На уроке — тишина». Они делают разговор живым, а текст — более естественным.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простого предложения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вид предложения по строению, цели высказывания и интонации.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там, где есть вопрос и ожидается ответ или уточнение. В устной речи ему соответствует повышение голоса в конце фразы.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услышать цель предложения: сообщение, вопрос, просьбу или сильное чувство. На слух она передаётся паузами, изменением темпа и высоты голоса.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сообщения обычно ставится точка. Она показывает, что мысль завершена и не требует ответа, поэтому подходит для спокойных повествовательных предложений.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 или особую выразительность. Он может стоять и после вопроса, и после просьбы, если говорящий произносит предложение эмоционально.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пишет на доске короткие фразы, и каждый знак препинания сразу заметен. Рядом стоят точка, вопросительный и восклицательный знаки, поэтому класс легко видит, чем отличаются предложения.
</a:t>
            </a:r>
            <a:endParaRPr lang="en-US" sz="1934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— знакомые примеры
</a:t>
            </a:r>
            <a:endParaRPr lang="en-US" sz="2644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читает правило, другой задаёт вопрос, а третий просит открыть учебники. В этих репликах простые предложения помогают быстро передать смысл и сделать урок живым.
</a:t>
            </a:r>
            <a:endParaRPr lang="en-US" sz="2123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Спросить, сказать, попросить
</a:t>
            </a:r>
            <a:endParaRPr lang="en-US" sz="2644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классной доске можно увидеть всего четыре примера: сообщение, вопрос, просьбу и яркое восклицание. Короткие записи выглядят наглядно и помогают запомнить виды предложений без длинных объяснений.
</a:t>
            </a:r>
            <a:endParaRPr lang="en-US" sz="1934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нескольких словах
</a:t>
            </a:r>
            <a:endParaRPr lang="en-US" sz="2644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сопровождается нужным знаком, смысл читается сразу. Точка завершает мысль, вопросительный знак требует ответа, а восклицательный знак подчёркивает настроение говорящего.
</a:t>
            </a:r>
            <a:endParaRPr lang="en-US" sz="1934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рядом с каждым примером
</a:t>
            </a:r>
            <a:endParaRPr lang="en-US" sz="2644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в школьной речи
</a:t>
            </a:r>
            <a:endParaRPr lang="en-US" sz="4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вида предложения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себя по порядку: основа, цель высказывания, интонация, знак в конце. Такой алгоритм помогает избежать путаницы и сделать разбор точным.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о грамматической основе: без неё трудно понять, простое предложение перед вами или сложное. Сначала найдите главные члены, затем переходите к остальным признакам.
</a:t>
            </a:r>
            <a:endParaRPr lang="en-US" sz="2417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определять вид предложения по одному знаку в конце. Нужно учитывать смысл, интонацию и строение, а не смотреть только на точку, вопросительный или восклицательный знак.
</a:t>
            </a:r>
            <a:endParaRPr lang="en-US" sz="2319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восклицательную интонацию с целью высказывания. Восклицательным может быть не только сообщение, но и вопрос, и просьба, если говорящий произносит его эмоционально.
</a:t>
            </a:r>
            <a:endParaRPr lang="en-US" sz="2424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класса; дата не требуется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предложений по признакам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и односоставные предложения различаются строением, поэтому их нельзя смешивать с целями высказывания.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и строение предложения — разные признаки. Восклицательность может сочетаться с любым типом, а знак в конце лишь помогает это увидеть.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363018"/>
            <a:ext cx="8493000" cy="4533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односоставных предложений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главный член помогает передать разные значения: состояние, действие, предмет или событие.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этих предложений только один главный член, но смысл у них разный. Тип определяется тем, кого или что называет главный член и что именно он сообщает.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«Односоставные предложения»; дата не требуется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простые предложения в речи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помогают говорить и писать ясно, без лишней сложности. Они удобны в диалогах, объявлениях, правилах и коротких сообщениях, где важно быстро передать мысль.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такие предложения выделяют главное и облегчают понимание. Если нужно дать подробность, к основе добавляют второстепенные члены, и фраза становится точнее.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простые предложения создают ритм и делают текст живым. Они помогают менять темп речи: сначала сообщить факт, потом уточнить его или выразить отношение.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бывает разным по цели, интонации и строению. Если уметь находить основу и замечать знак в конце, легко определить его вид и точнее выразить мысль.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2026-05-22T18:25:52Z</dcterms:created>
  <dcterms:modified xsi:type="dcterms:W3CDTF">2026-05-22T18:25:52Z</dcterms:modified>
</cp:coreProperties>
</file>