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болота: вода, растения и животные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мир, где всё живое связано водой и тайными цепочками.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Болото: где оно рождается и почему появляется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возникает там, где вода долго не уходит из почвы. Такие места бывают в лесах, на равнинах, у рек и озёр. Со временем здесь накапливается торф, а влажный мир заселяют особые растения.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болото — это не пустое место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воде и почве болот мало воздуха, поэтому здесь выживают не все живые существа. Зато у болотных растений и животных есть полезные приспособления к такой среде.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комары, улитки и многие насекомые чувствуют себя в болоте уверенно. Для них влажная земля, прохлада и укрытия среди трав — привычный дом.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 шума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может казаться тихим, но это обманчивая тишина. Под листьями, в воде и среди кочек всё время кто-то ищет пищу, прячется или растёт.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нельзя назвать просто мокрой землёй. Это целая природная система, где растения, животные, вода и почва постоянно влияют друг на друга.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торф — главные особенности болота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губка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удерживает очень много воды, словно огромная губка. После дождя и таяния снега влага долго остаётся здесь и не уходит быстро в глубину.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болоте часто кажется тёмной. Это происходит из-за веществ, которые выделяют мхи и растения, а ещё из-за медленного разложения остатков.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медленный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образуется не за дни и не за годы. Иногда для его появления нужны сотни и даже тысячи лет, поэтому болото растёт очень медленно.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торф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 образуется из растений, которые не успевают полностью сгнить. Они накапливаются слоями и превращаются в плотную влажную массу.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болота: мхи, клюква, осока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держит влагу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— особый мох, который умеет удерживать много воды. Благодаря ему болото остаётся сырым, а рядом с мхом другим растениям легче расти.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на кочках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любит влажные места и часто растёт на кочках. Её стелющиеся побеги не боятся сырости и помогают ягоде спокойно созревать.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Осока и пушица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Осока и пушица образуют густые заросли. Они делают болотную землю мягкой на вид, но для маленьких животных становятся удобным укрытием.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как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растения не только живут здесь, но и меняют место вокруг себя. Они удерживают воду, защищают землю и помогают болотному миру оставаться влажным.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помогают друг другу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сохраняют сырость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впитывают и удерживают воду, поэтому вокруг них становится ещё влажнее. Так болото не пересыхает, а растениям, любящим сырость, живётся легче.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Травы создают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травы и кустики защищают мелких животных от ветра, холода и хищников. Между стеблями удобно прятаться и искать безопасную тропинку.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идут в дело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и стебли отмирают, они не пропадают зря. Их начинают разбирать грибы и бактерии, превращая остатки в новые вещества.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связаны между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болоте растения не живут поодиночке. Одни удерживают влагу, другие дают укрытие, а третьи становятся пищей для маленьких жителей.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болота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у кочек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болото особенно оживает: лягушки громко квакают и устраивают настоящий концерт. Они прячутся среди кочек и трав, а потом ловко хватают насекомых. Для них влажная земля и тёплая вода — удобный дом.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Цапли, журавли и утки прилетают на болото в поисках пищи и спокойных мест для отдыха. Длинные ноги помогают птицам ходить по мягкой земле, а зоркие глаза замечают добычу среди трав.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охотники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Стрекозы, жуки и улитки тоже живут на болоте или рядом с ним. Насекомые летают над водой и травой, а другие мелкие жители находят здесь еду и укрытие от опасности.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живут обитатели болота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свет, растения, животные и разложение поддерживают жизнь в болоте.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питания в болоте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цепочка питания начинается с растений. Они создают пищу сами и становятся первым звеном для насекомых, улиток и других маленьких жителей болота.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звено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мелкие животные питаются листьями, нектаром или ягодами. Так энергия растений переходит дальше по цепочке и помогает жить следующим обитателям.
</a:t>
            </a:r>
            <a:endParaRPr lang="en-US" sz="1011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выше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Лягушки, а затем птицы ловят более мелких животных. У каждого звена своя роль, и без первого растения вся цепочка сразу бы остановилась.
</a:t>
            </a:r>
            <a:endParaRPr lang="en-US" sz="1011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цепочки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— насекомое — лягушка — цапля. В этом примере видно, как одна ягода помогает поддерживать жизнь целой маленькой природной истории.
</a:t>
            </a:r>
            <a:endParaRPr lang="en-US" sz="10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100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85500" y="1774375"/>
            <a:ext cx="252900" cy="252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помощники: грибы и бактерии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Разбирают остатки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разлагают листья, стебли и другие остатки живых организмов. Они работают тихо, но очень важно, словно маленькая уборочная команда природы.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004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 вещества в почву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их работы полезные вещества снова попадают в почву. Так растения получают питание, а болото не превращается в склад старых листьев.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20800" y="2353475"/>
            <a:ext cx="27432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Невидимы, но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помощники не бросаются в глаза, потому что их нельзя увидеть без специального оборудования. Но без них в болоте быстро накопилось бы слишком много остатков.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над болотом бывает туман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болоте много воды, поэтому воздух над ним почти всегда очень влажный. Ночью и утром он быстро охлаждается, и водяной пар превращается в маленькие капли тумана.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Прохладнее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сырости и испарения над болотом часто кажется заметно прохладнее, чем на сухой поляне. Туман словно накрывает место мягким серым одеялом и прячет дальний берег.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место для мхов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влажная и тихая среда особенно нравится мхам и другим влаголюбивым растениям. Им не нужно далеко искать воду — она буквально окружает их со всех сторон.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приспособились к жизни в сырости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болотных птиц длинные ноги помогают ходить по кочкам и мелкой воде, не намокая сильнее нужного. Так им легче искать пищу и не проваливаться в мягкую землю.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Перепонки и лапки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лягушек, уток и некоторых других животных на лапах есть перепонки. Они помогают лучше плавать, быстро отталкиваться от воды и ловко двигаться среди сырой травы.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лягушки и другие мелкие жители часто имеют окраску, похожую на траву, мох или тёмную воду. Это помогает им спрятаться от хищников и остаться незаметными.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прыгать и летать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легко прыгают по мягкой земле, а насекомые свободно летают над водой и зарослями. Благодаря таким движениям им проще находить еду и безопасные места.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в разные времена года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80250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просыпается после зимы. Слышны голоса лягушек и птиц, а на влажной земле начинают быстрее расти растения.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513876" y="1907300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много зелени, насекомых и ягод. В тёплые дни болото особенно оживлённое, хотя выглядит тихим.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760825" y="19076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Созревает клюква и другие болотные растения. Листья меняют цвет, а воздух становится прохладнее.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982500" y="1918575"/>
            <a:ext cx="19815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может покрыться снегом и льдом, но под ними жизнь не замирает. Вода и растения продолжают ждать весну.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запас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работает как большая губка: оно впитывает и удерживает воду. Когда вокруг становится суше, эта влага постепенно возвращается в природу и помогает растениям и животным пережить нехватку воды.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редких видов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растений и животных болото — единственное подходящее место. Здесь есть спокойная вода, мягкая почва и укрытия среди мхов и трав, поэтому редкие виды могут жить и размножаться.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древнего торфа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болотах медленно накапливается торф — остатки растений, которые разлагаются очень медленно. Он сохраняется долгие годы и показывает, как природа терпеливо хранит свою историю.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болото важно для природы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рядом с болотом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Идти только по тропе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болоте почва может быть мягкой и коварной, как очень мокрый торт. Поэтому важно не сходить с тропы и не подходить к опасным местам без взрослых.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гнёзд птиц и в местах отдыха животных нужно вести себя тихо. Шум может напугать обитателей болота и заставить их покинуть безопасное место.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рвать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болотные растения лучше только рассматривать глазами. Если их сорвать, они могут исчезнуть, а вместе с ними пропадёт и часть природного дома многих животных.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свою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выглядит спокойно, но местами может неожиданно проваливаться под ногами. Поэтому прогулка там возможна только осторожно, внимательно и обязательно рядом со взрослыми.
</a:t>
            </a:r>
            <a:endParaRPr lang="en-US" sz="101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болото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накопление влаги, медленное разложение растений и образование торфа создают условия для появления болота.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жители болот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Росянка-хищница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 — необычное растение, которое ловит мелких насекомых своими липкими листочками. Она растёт там, где не хватает питательных веществ, и поэтому особенно нуждается в чистой и спокойной среде.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Нежные мхи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редкие мхи растут очень медленно и легко страдают от загрязнения и вытаптывания. Им нужны влажный воздух, чистая вода и тень, чтобы спокойно жить и не исчезнуть.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болотные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птицы выбирают болото для гнездования и поиска пищи. Их нельзя тревожить, потому что шум, мусор и близкое присутствие человека могут отпугнуть их от привычного места.
</a:t>
            </a:r>
            <a:endParaRPr lang="en-US" sz="10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учёные изучают болота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приходят на болото с приборами и аккуратно измеряют влажность, кислотность воды и толщину торфа. Эти данные помогают понять, как меняется болото и что ему может угрожать.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живыми обитателями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записывают, какие растения, птицы и насекомые живут в болотной местности. По этим наблюдениям они узнают, какие виды чувствуют себя хорошо, а какие нуждаются в защите.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ради охраны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сведения помогают охранять редкие виды и сохранять природные места. Благодаря таким исследованиям можно вовремя заметить изменения и не дать болоту потерять свою живую красоту.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1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экосистемы болота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1421754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всегда связано с высокой влажностью и застоявшейся водой. Именно она делает почву мягкой, прохладной и подходящей только для особых растений и животных.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42176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разложение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растений и животных разлагаются здесь очень медленно. Поэтому в болоте накапливается торф, а питательные вещества возвращаются в почву постепенно, без спешки.
</a:t>
            </a:r>
            <a:endParaRPr lang="en-US" sz="1097" dirty="0"/>
          </a:p>
        </p:txBody>
      </p:sp>
      <p:sp>
        <p:nvSpPr>
          <p:cNvPr id="14" name="Text 4"/>
          <p:cNvSpPr txBox="1"/>
          <p:nvPr/>
        </p:nvSpPr>
        <p:spPr>
          <a:xfrm>
            <a:off x="5258411" y="10695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растут мхи, осоки, пушица, клюква и другие влаголюбивые виды. Они не просто живут на болоте, а помогают ему удерживать воду и сохранять влажную среду.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58411" y="203831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болотной экосистеме всё начинается с растений. Ими питаются насекомые и мелкие животные, а затем их могут ловить лягушки и птицы.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5258411" y="3007087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природный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— это не просто мокрое место, а сложная система. В ней вода, растения, животные, грибы и бактерии постоянно помогают друг другу.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— тихий, но очень важный мир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кажется спокойным, но внутри него кипит жизнь: растения растут, животные находят дом, а вода бережно хранится для всей природы. Беречь болота значит помогать всему живому.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2026-05-26T01:00:45Z</dcterms:created>
  <dcterms:modified xsi:type="dcterms:W3CDTF">2026-05-26T01:00:45Z</dcterms:modified>
</cp:coreProperties>
</file>