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отчество, фамилия: как устроено полное имя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имени помогают назвать человека точно и вежливо.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полное имя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помогает не путать людей, правильно записывать данные и уважительно обращаться к взрослым. В школе, дома и в документах оно играет свою важную роль, а в разных странах может выглядеть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обычно пишут полное имя, а в разговоре часто выбирают короткую форму. Это удобно: дома звучит ласковее, а в официальной записи — точнее.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короткие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имена имеют уменьшительные варианты, которые звучат дружелюбно и тепло. Так Александр может стать Сашей, Екатерина — Катей, а Дмитрий — Димой.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— это то слово, которое выделяет человека среди других. Его выбирают родители, а потом оно сопровождает человека всю жизнь, даже когда он уже вырастет.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есть несколько ребят с одинаковыми именами, имя помогает понять, о ком идёт речь. Без него легко запутаться, особенно в списке, на уроке или на спортивной секции.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может звучать по-разному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используют в важных записях и официальных бумагах. Оно помогает написать человека без ошибок и показывает, как он записан в документах.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на перемене или среди друзей имя часто сокращают. Так речь становится проще и живее, а иногда ещё и немного веселее.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сказать особенно тепло, используют ласковую форму имени. Она делает обращение мягким и дружелюбным, как будто добавляет улыбку к словам.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отчество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отцом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Отчество подсказывает, как зовут отца человека. Оно входит в полное имя и помогает сразу понять, к какой семье относится человек.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образуется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отчества часто образуются с помощью частей -ович, -евич, -овна и -евна. Эти окончания помогают создать мужскую или женскую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услышать: Иван Иванович, Мария Сергеевна, Алексей Петрович. Такие формы звучат спокойно, уважительно и подходят для общения со взрослыми.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отчество часто говорят учителю, врачу, тренеру или другому взрослому человеку. Так обращение получается не только точным, но и очень вежливым.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полное имя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 показывает, как из имени и семьи получается полное имя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фамилия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часть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показывает, к какой семье принадлежит человек. У родителей и детей она чаще всего одинаковая, поэтому по фамилии легче увидеть родственную связь.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могли появиться от профессий, названий мест, прозвищ или имён предков. Поэтому в них часто скрыта маленькая история семьи.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фамилий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Кузнецов, Лесников и Романов показывают, что у каждой из них есть своё происхождение. Некоторые звучат просто, а некоторые — очень торжественно.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полное имя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списке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журнал и видит полные имена учеников. Так сразу понятно, кто именно пришёл на урок и кого нужно отметить. Ошибиться почти невозможно, если запись сделана аккуратно.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 в анкете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заполняет анкету или подписывает письмо, полное имя нужно писать особенно внимательно. Оно помогает правильно доставить сообщение и не перепутать адресата с другим человеком.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чаще говорят друг другу только имя. Это короче, проще и звучит по-дружески. Но в списке, документе или обращении к взрослому полного имени уже не избежать.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отчество звучит уважительно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отчество звучат спокойно и почтительно. Такое обращение показывает, что к человеку относятся внимательно и доброжелательно, а не просто торопятся его позвать.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имя и отчество часто используют, когда обращаются к учителю. Это помогает говорить вежливо и сразу понимать, к кому именно обращены слова.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поликлинике, библиотеке или другом учреждении имя и отчество делают общение более уважительным. Они помогают взрослым чувствовать себя спокойно и услышанными.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запись полного имени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 заглавные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полном имени начинается с большой буквы. Это простое правило делает запись аккуратной, красивой и сразу заметной в тетради или бланке.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пропускай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забытая буква может изменить имя или фамилию. Поэтому перед сдачей работы полезно ещё раз быстро проверить запись глазами, как внимательный детектив.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имя, потом отчество, а затем фамилию. Если поменять слова местами, запись станет неправильной и может запутать того, кто её читает.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без сокращений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анкетах, списках и документах лучше писать полное имя полностью. Сокращения удобны в разговоре, но в важной записи могут создать путаницу.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фамилия бывает у всей семьи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фамилия — одна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родителей и детей одна фамилия, сразу видно: это одна семья. Так проще подписывать тетради, находить нужную запись в журнале и не путать людей с одинаковыми именами. Фамилия словно маленький семейный знак на двери.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братьев и сестёр фамилия обычно одинаковая, даже если они очень разные по характеру. Один любит рисовать, другой — бегать на переменах, но в списке они стоят рядом. Фамилия помогает сразу понять, что они родственники.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след в бумагах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фамилия нужна не для красоты, а для точности. По ней можно найти нужного человека в списке класса, в письме или в семейном архиве. Иногда именно фамилия помогает быстро связать запись с нужной семьёй.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называют людей в разных странах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имя, отчество и фамилию. Отчество помогает вежливо обращаться к взрослым и отличать людей с одинаковыми именами.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могут называть только по имени и фамилии. Отчество там не употребляют, а вместо него иногда есть второе имя.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международных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и заполнении бумаг порядок частей имени может меняться. Поэтому важно писать имя так, как требуется в конкретной стране или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писать полное имя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записи первым ставят имя человека. Оно показывает, как его зовут лично, и помогает сразу понять, о ком идёт речь в списке или анкете.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пишут отчество, если оно есть. Оно связано с именем отца и делает обращение более точным и уважительным, особенно в официальных случаях.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фамилия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завершает запись и показывает, к какой семье относится человек. В документах важно не перепутать порядок слов, чтобы имя было написано правильно.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буквы и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полном имени пишут с большой буквы. Нельзя торопиться: одна пропущенная буква или лишняя сокращённая запись может изменить всю строку.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полных имён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класса легко заметить полное имя ученика: Артём Павлович Смирнов. Здесь есть имя, отчество и фамилия, поэтому запись получается точной. Учитель сразу понимает, о каком ребёнке идёт речь, даже если в классе есть тёзки.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к ученице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Андреевна Кузнецова — пример имени, которое часто можно увидеть в журнале или анкете. Такая запись помогает не ошибиться в документах. А если обратиться к ней по имени и отчеству, это звучит уважительно и спокойно.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Тимур Николаевич Орлов — ещё один пример полного имени, где все части стоят на своих местах. Такая запись нужна в справках, списках и официальных бумагах. Благодаря ей человека легко найти и не перепутать с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каждая часть имени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простого обращения к точной записи в зависимости от ситуации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имён и фамилий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отчество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отчество звучит очень необычно или длинно. Такое имя может запоминаться с первого раза, как забавный узор на открытке, и сразу выделяет человека среди других.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вместо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артисты иногда используют псевдоним — вымышленное имя для сцены или книг. Но в официальных бумагах у них всё равно есть настоящее полное имя.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фамилии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может измениться после замужества или по семейным причинам. Тогда в документах нужно записывать новую фамилию особенно внимательно, чтобы не возникло путаницы.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как семейная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фамилиях прячется память о предках, профессиях или местах. Получается, что фамилия — это как маленькая подсказка из прошлого, только без шифра и загадок.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952" y="3081232"/>
            <a:ext cx="8414717" cy="1692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уважительно обращаться к человеку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взрослым — по имени и отчеству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поликлинике и на встрече со взрослыми удобно говорить имя и отчество. Такое обращение звучит спокойно, вежливо и показывает уважение к человеку.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друзьям — по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одноклассниками и друзьями обычно обращаются просто по имени. Так речь становится короче, добрее и совсем не похожа на строгий официальный разговор.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записи имени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имени или фамилии меняют местами буквы или пропускают одну из них. Из-за этого запись выглядит неверно, и человека можно случайно перепутать.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заглавную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полном имени должно начинаться с большой буквы. Если написать его с маленькой, запись станет неаккуратной и уже не будет правильной.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Отчество легко ошибочно изменить на похожее. Но одна лишняя или пропущенная буква меняет всё, поэтому его нужно проверять особенно внимательно.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там, где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можно написать сокращённо, если так разрешено, а в анкете или документе нужна полная запись. Иначе в бумагах может возникнуть смешная, но неприятная путаница.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своё полное имя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помогает ребёнку с самого начала привыкать к точной записи своих данных. Это нужно, чтобы правильно представляться и не теряться в списках.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отчество и фамилия нужны для анкет, журналов, писем и других бумаг. По ним легко найти нужную запись и не перепутать человека с другим.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 связано с семьёй и хранит часть личной истории. Оно напоминает человеку, к какой семье он принадлежит, и помогает бережно относиться к своим данным.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отчество, фамилия — три важные части полного имени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отчество и фамилия вместе помогают назвать человека точно и уважительно. Они нужны в школе, в документах и в жизни, чтобы всё было понятно и без лишней путаницы.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2026-05-26T05:13:58Z</dcterms:created>
  <dcterms:modified xsi:type="dcterms:W3CDTF">2026-05-26T05:13:58Z</dcterms:modified>
</cp:coreProperties>
</file>